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7" r:id="rId3"/>
    <p:sldId id="258" r:id="rId5"/>
    <p:sldId id="259" r:id="rId6"/>
    <p:sldId id="260" r:id="rId7"/>
    <p:sldId id="261" r:id="rId8"/>
    <p:sldId id="262" r:id="rId9"/>
    <p:sldId id="263" r:id="rId10"/>
    <p:sldId id="264" r:id="rId11"/>
  </p:sldIdLst>
  <p:sldSz cx="12192000" cy="6858000"/>
  <p:notesSz cx="7103745" cy="10234295"/>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4.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760429-2002-D341-9F1D-7A2288A7A754}" type="doc">
      <dgm:prSet loTypeId="urn:microsoft.com/office/officeart/2005/8/layout/list1#3" loCatId="" qsTypeId="urn:microsoft.com/office/officeart/2005/8/quickstyle/simple1#3" qsCatId="simple" csTypeId="urn:microsoft.com/office/officeart/2005/8/colors/accent1_2#3" csCatId="accent1" phldr="1"/>
      <dgm:spPr/>
      <dgm:t>
        <a:bodyPr/>
        <a:lstStyle/>
        <a:p>
          <a:endParaRPr lang="zh-TW" altLang="en-US"/>
        </a:p>
      </dgm:t>
    </dgm:pt>
    <dgm:pt modelId="{D4E6945F-335E-2B40-A4BA-887306D094F4}">
      <dgm:prSet phldrT="[文字]"/>
      <dgm:spPr/>
      <dgm:t>
        <a:bodyPr/>
        <a:lstStyle/>
        <a:p>
          <a:r>
            <a:rPr lang="zh-TW" altLang="en-US" dirty="0">
              <a:latin typeface="微软雅黑" charset="-122"/>
              <a:ea typeface="微软雅黑" charset="-122"/>
            </a:rPr>
            <a:t>需求背景动机说明</a:t>
          </a:r>
          <a:r>
            <a:rPr lang="en-US" altLang="zh-TW" dirty="0">
              <a:latin typeface="微软雅黑" charset="-122"/>
              <a:ea typeface="微软雅黑" charset="-122"/>
            </a:rPr>
            <a:t>(1</a:t>
          </a:r>
          <a:r>
            <a:rPr lang="zh-TW" altLang="en-US" dirty="0">
              <a:latin typeface="微软雅黑" charset="-122"/>
              <a:ea typeface="微软雅黑" charset="-122"/>
            </a:rPr>
            <a:t>页</a:t>
          </a:r>
          <a:r>
            <a:rPr lang="en-US" altLang="zh-TW" dirty="0">
              <a:latin typeface="微软雅黑" charset="-122"/>
              <a:ea typeface="微软雅黑" charset="-122"/>
            </a:rPr>
            <a:t>)</a:t>
          </a:r>
          <a:endParaRPr lang="zh-TW" altLang="en-US" dirty="0">
            <a:latin typeface="微软雅黑" charset="-122"/>
            <a:ea typeface="微软雅黑" charset="-122"/>
          </a:endParaRPr>
        </a:p>
      </dgm:t>
    </dgm:pt>
    <dgm:pt modelId="{D1A2F298-39F1-3D43-82C5-1D9DF4B17E89}" cxnId="{0467EB7A-F6AC-40DF-B795-46D3D584A827}" type="parTrans">
      <dgm:prSet/>
      <dgm:spPr/>
      <dgm:t>
        <a:bodyPr/>
        <a:lstStyle/>
        <a:p>
          <a:endParaRPr lang="zh-TW" altLang="en-US">
            <a:latin typeface="微软雅黑" charset="-122"/>
            <a:ea typeface="微软雅黑" charset="-122"/>
          </a:endParaRPr>
        </a:p>
      </dgm:t>
    </dgm:pt>
    <dgm:pt modelId="{FC669572-553B-4440-AE1E-7C382D26D27F}" cxnId="{0467EB7A-F6AC-40DF-B795-46D3D584A827}" type="sibTrans">
      <dgm:prSet/>
      <dgm:spPr/>
      <dgm:t>
        <a:bodyPr/>
        <a:lstStyle/>
        <a:p>
          <a:endParaRPr lang="zh-TW" altLang="en-US">
            <a:latin typeface="微软雅黑" charset="-122"/>
            <a:ea typeface="微软雅黑" charset="-122"/>
          </a:endParaRPr>
        </a:p>
      </dgm:t>
    </dgm:pt>
    <dgm:pt modelId="{33B378A0-7BC5-A24E-A926-3F3C89E4E616}">
      <dgm:prSet phldrT="[文字]" phldr="0" custT="0"/>
      <dgm:spPr/>
      <dgm:t>
        <a:bodyPr vert="horz" wrap="square"/>
        <a:lstStyle/>
        <a:p>
          <a:pPr>
            <a:lnSpc>
              <a:spcPct val="100000"/>
            </a:lnSpc>
            <a:spcBef>
              <a:spcPct val="0"/>
            </a:spcBef>
            <a:spcAft>
              <a:spcPct val="15000"/>
            </a:spcAft>
          </a:pPr>
          <a:r>
            <a:rPr lang="zh-CN" altLang="en-US" b="0" dirty="0">
              <a:latin typeface="微软雅黑" charset="-122"/>
              <a:ea typeface="微软雅黑" charset="-122"/>
            </a:rPr>
            <a:t>应用由来，想解决什么问题</a:t>
          </a:r>
          <a:endParaRPr b="0" dirty="0">
            <a:latin typeface="微软雅黑" charset="-122"/>
            <a:ea typeface="微软雅黑" charset="-122"/>
          </a:endParaRPr>
        </a:p>
      </dgm:t>
    </dgm:pt>
    <dgm:pt modelId="{6F16E4F3-01B4-404B-8952-5748AB70CE80}" cxnId="{D84308F6-9A6D-4295-9DC7-1C938B2D3AB8}" type="parTrans">
      <dgm:prSet/>
      <dgm:spPr/>
      <dgm:t>
        <a:bodyPr/>
        <a:lstStyle/>
        <a:p>
          <a:endParaRPr lang="zh-TW" altLang="en-US">
            <a:latin typeface="微软雅黑" charset="-122"/>
            <a:ea typeface="微软雅黑" charset="-122"/>
          </a:endParaRPr>
        </a:p>
      </dgm:t>
    </dgm:pt>
    <dgm:pt modelId="{4D4AA222-14FB-594F-9973-EBDFABE4F951}" cxnId="{D84308F6-9A6D-4295-9DC7-1C938B2D3AB8}" type="sibTrans">
      <dgm:prSet/>
      <dgm:spPr/>
      <dgm:t>
        <a:bodyPr/>
        <a:lstStyle/>
        <a:p>
          <a:endParaRPr lang="zh-TW" altLang="en-US">
            <a:latin typeface="微软雅黑" charset="-122"/>
            <a:ea typeface="微软雅黑" charset="-122"/>
          </a:endParaRPr>
        </a:p>
      </dgm:t>
    </dgm:pt>
    <dgm:pt modelId="{C8D1BF80-80FB-1946-B924-2AFCFDE78C2E}">
      <dgm:prSet phldrT="[文字]" phldr="0" custT="0"/>
      <dgm:spPr/>
      <dgm:t>
        <a:bodyPr vert="horz" wrap="square"/>
        <a:lstStyle/>
        <a:p>
          <a:pPr>
            <a:lnSpc>
              <a:spcPct val="100000"/>
            </a:lnSpc>
            <a:spcBef>
              <a:spcPct val="0"/>
            </a:spcBef>
            <a:spcAft>
              <a:spcPct val="35000"/>
            </a:spcAft>
          </a:pPr>
          <a:r>
            <a:rPr lang="zh-TW" altLang="en-US" dirty="0">
              <a:latin typeface="微软雅黑" charset="-122"/>
              <a:ea typeface="微软雅黑" charset="-122"/>
            </a:rPr>
            <a:t>数智创新方案说明</a:t>
          </a:r>
          <a:r>
            <a:rPr lang="en-US" altLang="zh-TW" dirty="0">
              <a:latin typeface="微软雅黑" charset="-122"/>
              <a:ea typeface="微软雅黑" charset="-122"/>
            </a:rPr>
            <a:t>(4~5</a:t>
          </a:r>
          <a:r>
            <a:rPr lang="zh-TW" altLang="en-US" dirty="0">
              <a:latin typeface="微软雅黑" charset="-122"/>
              <a:ea typeface="微软雅黑" charset="-122"/>
            </a:rPr>
            <a:t>页</a:t>
          </a:r>
          <a:r>
            <a:rPr lang="en-US" altLang="zh-TW" dirty="0">
              <a:latin typeface="微软雅黑" charset="-122"/>
              <a:ea typeface="微软雅黑" charset="-122"/>
            </a:rPr>
            <a:t>)</a:t>
          </a:r>
          <a:endParaRPr dirty="0">
            <a:latin typeface="微软雅黑" charset="-122"/>
            <a:ea typeface="微软雅黑" charset="-122"/>
          </a:endParaRPr>
        </a:p>
      </dgm:t>
    </dgm:pt>
    <dgm:pt modelId="{F96E1750-59D0-B44C-9636-DC3D806A2495}" cxnId="{21A5A4D5-F955-4688-900D-923A138992F9}" type="parTrans">
      <dgm:prSet/>
      <dgm:spPr/>
      <dgm:t>
        <a:bodyPr/>
        <a:lstStyle/>
        <a:p>
          <a:endParaRPr lang="zh-TW" altLang="en-US">
            <a:latin typeface="微软雅黑" charset="-122"/>
            <a:ea typeface="微软雅黑" charset="-122"/>
          </a:endParaRPr>
        </a:p>
      </dgm:t>
    </dgm:pt>
    <dgm:pt modelId="{62B738E0-E263-6D4A-983C-CE6BD0DFF487}" cxnId="{21A5A4D5-F955-4688-900D-923A138992F9}" type="sibTrans">
      <dgm:prSet/>
      <dgm:spPr/>
      <dgm:t>
        <a:bodyPr/>
        <a:lstStyle/>
        <a:p>
          <a:endParaRPr lang="zh-TW" altLang="en-US">
            <a:latin typeface="微软雅黑" charset="-122"/>
            <a:ea typeface="微软雅黑" charset="-122"/>
          </a:endParaRPr>
        </a:p>
      </dgm:t>
    </dgm:pt>
    <dgm:pt modelId="{53DDD18C-7B84-104C-A57C-947CA9BD744A}">
      <dgm:prSet phldrT="[文字]" phldr="0" custT="0"/>
      <dgm:spPr/>
      <dgm:t>
        <a:bodyPr vert="horz" wrap="square"/>
        <a:lstStyle/>
        <a:p>
          <a:pPr>
            <a:lnSpc>
              <a:spcPct val="100000"/>
            </a:lnSpc>
            <a:spcBef>
              <a:spcPct val="0"/>
            </a:spcBef>
            <a:spcAft>
              <a:spcPct val="15000"/>
            </a:spcAft>
          </a:pPr>
          <a:r>
            <a:rPr lang="zh-TW" altLang="en-US" dirty="0">
              <a:latin typeface="微软雅黑" charset="-122"/>
              <a:ea typeface="微软雅黑" charset="-122"/>
            </a:rPr>
            <a:t>数：说明数据来源与处理方式</a:t>
          </a:r>
          <a:endParaRPr dirty="0">
            <a:latin typeface="微软雅黑" charset="-122"/>
            <a:ea typeface="微软雅黑" charset="-122"/>
          </a:endParaRPr>
        </a:p>
      </dgm:t>
    </dgm:pt>
    <dgm:pt modelId="{28EEB1CA-E877-9D40-8DB2-F808CC481105}" cxnId="{E6011BEE-D76D-456C-91AB-F377B24E3DDD}" type="parTrans">
      <dgm:prSet/>
      <dgm:spPr/>
      <dgm:t>
        <a:bodyPr/>
        <a:lstStyle/>
        <a:p>
          <a:endParaRPr lang="zh-TW" altLang="en-US">
            <a:latin typeface="微软雅黑" charset="-122"/>
            <a:ea typeface="微软雅黑" charset="-122"/>
          </a:endParaRPr>
        </a:p>
      </dgm:t>
    </dgm:pt>
    <dgm:pt modelId="{3CC69D64-3E9A-1A47-BB93-9EBE6D5F56FE}" cxnId="{E6011BEE-D76D-456C-91AB-F377B24E3DDD}" type="sibTrans">
      <dgm:prSet/>
      <dgm:spPr/>
      <dgm:t>
        <a:bodyPr/>
        <a:lstStyle/>
        <a:p>
          <a:endParaRPr lang="zh-TW" altLang="en-US">
            <a:latin typeface="微软雅黑" charset="-122"/>
            <a:ea typeface="微软雅黑" charset="-122"/>
          </a:endParaRPr>
        </a:p>
      </dgm:t>
    </dgm:pt>
    <dgm:pt modelId="{F3415594-60FE-494F-A7E7-240BF228A302}">
      <dgm:prSet phldrT="[文字]"/>
      <dgm:spPr/>
      <dgm:t>
        <a:bodyPr/>
        <a:lstStyle/>
        <a:p>
          <a:r>
            <a:rPr lang="zh-TW" altLang="en-US" dirty="0">
              <a:latin typeface="微软雅黑" charset="-122"/>
              <a:ea typeface="微软雅黑" charset="-122"/>
            </a:rPr>
            <a:t>队名、作品名称</a:t>
          </a:r>
          <a:r>
            <a:rPr lang="en-US" altLang="zh-TW" dirty="0">
              <a:latin typeface="微软雅黑" charset="-122"/>
              <a:ea typeface="微软雅黑" charset="-122"/>
            </a:rPr>
            <a:t>(1</a:t>
          </a:r>
          <a:r>
            <a:rPr lang="zh-TW" altLang="en-US" dirty="0">
              <a:latin typeface="微软雅黑" charset="-122"/>
              <a:ea typeface="微软雅黑" charset="-122"/>
            </a:rPr>
            <a:t>页</a:t>
          </a:r>
          <a:r>
            <a:rPr lang="en-US" altLang="zh-TW" dirty="0">
              <a:latin typeface="微软雅黑" charset="-122"/>
              <a:ea typeface="微软雅黑" charset="-122"/>
            </a:rPr>
            <a:t>)</a:t>
          </a:r>
          <a:endParaRPr lang="zh-TW" altLang="en-US" dirty="0">
            <a:latin typeface="微软雅黑" charset="-122"/>
            <a:ea typeface="微软雅黑" charset="-122"/>
          </a:endParaRPr>
        </a:p>
      </dgm:t>
    </dgm:pt>
    <dgm:pt modelId="{FD129C64-8592-9F44-9DB5-E466375D8CC3}" cxnId="{C3E3E7BB-2AE7-9A45-83A1-3EC27CC109C8}" type="parTrans">
      <dgm:prSet/>
      <dgm:spPr/>
      <dgm:t>
        <a:bodyPr/>
        <a:lstStyle/>
        <a:p>
          <a:endParaRPr lang="zh-TW" altLang="en-US">
            <a:latin typeface="微软雅黑" charset="-122"/>
            <a:ea typeface="微软雅黑" charset="-122"/>
          </a:endParaRPr>
        </a:p>
      </dgm:t>
    </dgm:pt>
    <dgm:pt modelId="{4D33F807-7296-E74C-B4F0-CC99C150B0FA}" cxnId="{C3E3E7BB-2AE7-9A45-83A1-3EC27CC109C8}" type="sibTrans">
      <dgm:prSet/>
      <dgm:spPr/>
      <dgm:t>
        <a:bodyPr/>
        <a:lstStyle/>
        <a:p>
          <a:endParaRPr lang="zh-TW" altLang="en-US">
            <a:latin typeface="微软雅黑" charset="-122"/>
            <a:ea typeface="微软雅黑" charset="-122"/>
          </a:endParaRPr>
        </a:p>
      </dgm:t>
    </dgm:pt>
    <dgm:pt modelId="{B7364FD9-2242-4F40-8524-0BF51EEA5555}">
      <dgm:prSet phldrT="[文字]" phldr="0" custT="0"/>
      <dgm:spPr/>
      <dgm:t>
        <a:bodyPr vert="horz" wrap="square"/>
        <a:lstStyle/>
        <a:p>
          <a:pPr>
            <a:lnSpc>
              <a:spcPct val="100000"/>
            </a:lnSpc>
            <a:spcBef>
              <a:spcPct val="0"/>
            </a:spcBef>
            <a:spcAft>
              <a:spcPct val="15000"/>
            </a:spcAft>
          </a:pPr>
          <a:r>
            <a:rPr lang="zh-TW" altLang="en-US" dirty="0">
              <a:latin typeface="微软雅黑" charset="-122"/>
              <a:ea typeface="微软雅黑" charset="-122"/>
            </a:rPr>
            <a:t>智：智能方案、</a:t>
          </a:r>
          <a:r>
            <a:rPr lang="en-US" altLang="zh-TW" dirty="0">
              <a:latin typeface="微软雅黑" charset="-122"/>
              <a:ea typeface="微软雅黑" charset="-122"/>
            </a:rPr>
            <a:t>AI</a:t>
          </a:r>
          <a:r>
            <a:rPr lang="zh-TW" altLang="en-US" dirty="0">
              <a:latin typeface="微软雅黑" charset="-122"/>
              <a:ea typeface="微软雅黑" charset="-122"/>
            </a:rPr>
            <a:t>特色</a:t>
          </a:r>
          <a:endParaRPr dirty="0">
            <a:latin typeface="微软雅黑" charset="-122"/>
            <a:ea typeface="微软雅黑" charset="-122"/>
          </a:endParaRPr>
        </a:p>
      </dgm:t>
    </dgm:pt>
    <dgm:pt modelId="{44254A6D-1E38-5544-8D98-6072A482DC02}" cxnId="{ECBE26BD-DB72-6E42-A595-A3220099CAA9}" type="parTrans">
      <dgm:prSet/>
      <dgm:spPr/>
      <dgm:t>
        <a:bodyPr/>
        <a:lstStyle/>
        <a:p>
          <a:endParaRPr lang="zh-TW" altLang="en-US">
            <a:latin typeface="微软雅黑" charset="-122"/>
            <a:ea typeface="微软雅黑" charset="-122"/>
          </a:endParaRPr>
        </a:p>
      </dgm:t>
    </dgm:pt>
    <dgm:pt modelId="{1CCFB841-135A-6748-8795-A7DA93FE7C70}" cxnId="{ECBE26BD-DB72-6E42-A595-A3220099CAA9}" type="sibTrans">
      <dgm:prSet/>
      <dgm:spPr/>
      <dgm:t>
        <a:bodyPr/>
        <a:lstStyle/>
        <a:p>
          <a:endParaRPr lang="zh-TW" altLang="en-US">
            <a:latin typeface="微软雅黑" charset="-122"/>
            <a:ea typeface="微软雅黑" charset="-122"/>
          </a:endParaRPr>
        </a:p>
      </dgm:t>
    </dgm:pt>
    <dgm:pt modelId="{540D9255-F07D-CE4C-B236-AF84455B0F16}">
      <dgm:prSet phldrT="[文字]" phldr="0" custT="0"/>
      <dgm:spPr/>
      <dgm:t>
        <a:bodyPr vert="horz" wrap="square"/>
        <a:lstStyle/>
        <a:p>
          <a:pPr>
            <a:lnSpc>
              <a:spcPct val="100000"/>
            </a:lnSpc>
            <a:spcBef>
              <a:spcPct val="0"/>
            </a:spcBef>
            <a:spcAft>
              <a:spcPct val="15000"/>
            </a:spcAft>
          </a:pPr>
          <a:r>
            <a:rPr lang="zh-TW" altLang="en-US" dirty="0">
              <a:latin typeface="微软雅黑" charset="-122"/>
              <a:ea typeface="微软雅黑" charset="-122"/>
            </a:rPr>
            <a:t>方案整体创新说明</a:t>
          </a:r>
          <a:endParaRPr dirty="0">
            <a:latin typeface="微软雅黑" charset="-122"/>
            <a:ea typeface="微软雅黑" charset="-122"/>
          </a:endParaRPr>
        </a:p>
      </dgm:t>
    </dgm:pt>
    <dgm:pt modelId="{8FAD71AC-BF15-D84C-A2DE-79B41DBC85AC}" cxnId="{65234557-BA75-984E-AC8B-2F920280A273}" type="parTrans">
      <dgm:prSet/>
      <dgm:spPr/>
      <dgm:t>
        <a:bodyPr/>
        <a:lstStyle/>
        <a:p>
          <a:endParaRPr lang="zh-TW" altLang="en-US">
            <a:latin typeface="微软雅黑" charset="-122"/>
            <a:ea typeface="微软雅黑" charset="-122"/>
          </a:endParaRPr>
        </a:p>
      </dgm:t>
    </dgm:pt>
    <dgm:pt modelId="{E3E94B19-D94D-F24D-8C8B-E4B0A3B3A3F8}" cxnId="{65234557-BA75-984E-AC8B-2F920280A273}" type="sibTrans">
      <dgm:prSet/>
      <dgm:spPr/>
      <dgm:t>
        <a:bodyPr/>
        <a:lstStyle/>
        <a:p>
          <a:endParaRPr lang="zh-TW" altLang="en-US">
            <a:latin typeface="微软雅黑" charset="-122"/>
            <a:ea typeface="微软雅黑" charset="-122"/>
          </a:endParaRPr>
        </a:p>
      </dgm:t>
    </dgm:pt>
    <dgm:pt modelId="{505498F7-7131-9147-B8C7-93B77C072F73}">
      <dgm:prSet phldrT="[文字]" phldr="0" custT="0"/>
      <dgm:spPr/>
      <dgm:t>
        <a:bodyPr vert="horz" wrap="square"/>
        <a:lstStyle/>
        <a:p>
          <a:pPr>
            <a:lnSpc>
              <a:spcPct val="100000"/>
            </a:lnSpc>
            <a:spcBef>
              <a:spcPct val="0"/>
            </a:spcBef>
            <a:spcAft>
              <a:spcPct val="15000"/>
            </a:spcAft>
          </a:pPr>
          <a:r>
            <a:rPr lang="zh-TW" altLang="en-US" dirty="0">
              <a:latin typeface="微软雅黑" charset="-122"/>
              <a:ea typeface="微软雅黑" charset="-122"/>
            </a:rPr>
            <a:t>预期效益</a:t>
          </a:r>
          <a:r>
            <a:rPr lang="en-US" altLang="zh-TW" dirty="0">
              <a:latin typeface="微软雅黑" charset="-122"/>
              <a:ea typeface="微软雅黑" charset="-122"/>
            </a:rPr>
            <a:t>(1~2</a:t>
          </a:r>
          <a:r>
            <a:rPr lang="zh-TW" altLang="en-US" dirty="0">
              <a:latin typeface="微软雅黑" charset="-122"/>
              <a:ea typeface="微软雅黑" charset="-122"/>
            </a:rPr>
            <a:t>页</a:t>
          </a:r>
          <a:r>
            <a:rPr lang="en-US" altLang="zh-TW" dirty="0">
              <a:latin typeface="微软雅黑" charset="-122"/>
              <a:ea typeface="微软雅黑" charset="-122"/>
            </a:rPr>
            <a:t>)</a:t>
          </a:r>
          <a:endParaRPr dirty="0">
            <a:latin typeface="微软雅黑" charset="-122"/>
            <a:ea typeface="微软雅黑" charset="-122"/>
          </a:endParaRPr>
        </a:p>
      </dgm:t>
    </dgm:pt>
    <dgm:pt modelId="{3233A14A-FF93-A044-BCC9-6507B6AAF3DB}" cxnId="{DD1BEA99-E03C-E549-802E-651D0F854EEB}" type="parTrans">
      <dgm:prSet/>
      <dgm:spPr/>
      <dgm:t>
        <a:bodyPr/>
        <a:lstStyle/>
        <a:p>
          <a:endParaRPr lang="zh-TW" altLang="en-US">
            <a:latin typeface="微软雅黑" charset="-122"/>
            <a:ea typeface="微软雅黑" charset="-122"/>
          </a:endParaRPr>
        </a:p>
      </dgm:t>
    </dgm:pt>
    <dgm:pt modelId="{1EAA8356-6341-194D-805F-B9434730F712}" cxnId="{DD1BEA99-E03C-E549-802E-651D0F854EEB}" type="sibTrans">
      <dgm:prSet/>
      <dgm:spPr/>
      <dgm:t>
        <a:bodyPr/>
        <a:lstStyle/>
        <a:p>
          <a:endParaRPr lang="zh-TW" altLang="en-US">
            <a:latin typeface="微软雅黑" charset="-122"/>
            <a:ea typeface="微软雅黑" charset="-122"/>
          </a:endParaRPr>
        </a:p>
      </dgm:t>
    </dgm:pt>
    <dgm:pt modelId="{EE744AE4-47B9-3348-994D-404C4E823E54}" type="pres">
      <dgm:prSet presAssocID="{A8760429-2002-D341-9F1D-7A2288A7A754}" presName="linear" presStyleCnt="0">
        <dgm:presLayoutVars>
          <dgm:dir/>
          <dgm:animLvl val="lvl"/>
          <dgm:resizeHandles val="exact"/>
        </dgm:presLayoutVars>
      </dgm:prSet>
      <dgm:spPr/>
    </dgm:pt>
    <dgm:pt modelId="{EDBAEAB9-7E7B-A443-9BE9-134103510FF8}" type="pres">
      <dgm:prSet presAssocID="{F3415594-60FE-494F-A7E7-240BF228A302}" presName="parentLin" presStyleCnt="0"/>
      <dgm:spPr/>
    </dgm:pt>
    <dgm:pt modelId="{793DCF56-B280-2F42-9EBE-FF7F43E0BDCB}" type="pres">
      <dgm:prSet presAssocID="{F3415594-60FE-494F-A7E7-240BF228A302}" presName="parentLeftMargin" presStyleLbl="node1" presStyleIdx="0" presStyleCnt="4"/>
      <dgm:spPr/>
    </dgm:pt>
    <dgm:pt modelId="{1C49224C-5CA8-7845-9D1B-B38D85765EFD}" type="pres">
      <dgm:prSet presAssocID="{F3415594-60FE-494F-A7E7-240BF228A302}" presName="parentText" presStyleLbl="node1" presStyleIdx="0" presStyleCnt="4">
        <dgm:presLayoutVars>
          <dgm:chMax val="0"/>
          <dgm:bulletEnabled val="1"/>
        </dgm:presLayoutVars>
      </dgm:prSet>
      <dgm:spPr/>
    </dgm:pt>
    <dgm:pt modelId="{DCAEFB9D-4A40-BD40-86AB-078D412C8884}" type="pres">
      <dgm:prSet presAssocID="{F3415594-60FE-494F-A7E7-240BF228A302}" presName="negativeSpace" presStyleCnt="0"/>
      <dgm:spPr/>
    </dgm:pt>
    <dgm:pt modelId="{DE345488-D422-0643-99D0-EFD8DBBA6B22}" type="pres">
      <dgm:prSet presAssocID="{F3415594-60FE-494F-A7E7-240BF228A302}" presName="childText" presStyleLbl="conFgAcc1" presStyleIdx="0" presStyleCnt="4">
        <dgm:presLayoutVars>
          <dgm:bulletEnabled val="1"/>
        </dgm:presLayoutVars>
      </dgm:prSet>
      <dgm:spPr/>
    </dgm:pt>
    <dgm:pt modelId="{E5AE3C4E-AE7F-DD48-BE10-2AD3F00D80B3}" type="pres">
      <dgm:prSet presAssocID="{4D33F807-7296-E74C-B4F0-CC99C150B0FA}" presName="spaceBetweenRectangles" presStyleCnt="0"/>
      <dgm:spPr/>
    </dgm:pt>
    <dgm:pt modelId="{B1B09673-1EF8-184A-9DD9-B7B87F63A6F3}" type="pres">
      <dgm:prSet presAssocID="{D4E6945F-335E-2B40-A4BA-887306D094F4}" presName="parentLin" presStyleCnt="0"/>
      <dgm:spPr/>
    </dgm:pt>
    <dgm:pt modelId="{68C1E3E1-EF31-3A45-B613-71F216D96594}" type="pres">
      <dgm:prSet presAssocID="{D4E6945F-335E-2B40-A4BA-887306D094F4}" presName="parentLeftMargin" presStyleLbl="node1" presStyleIdx="0" presStyleCnt="4"/>
      <dgm:spPr/>
    </dgm:pt>
    <dgm:pt modelId="{F5C7BCEC-85D4-4343-B00A-2014735ED718}" type="pres">
      <dgm:prSet presAssocID="{D4E6945F-335E-2B40-A4BA-887306D094F4}" presName="parentText" presStyleLbl="node1" presStyleIdx="1" presStyleCnt="4">
        <dgm:presLayoutVars>
          <dgm:chMax val="0"/>
          <dgm:bulletEnabled val="1"/>
        </dgm:presLayoutVars>
      </dgm:prSet>
      <dgm:spPr/>
    </dgm:pt>
    <dgm:pt modelId="{CFCA87D6-4676-C648-B0D4-0BCC3C654A52}" type="pres">
      <dgm:prSet presAssocID="{D4E6945F-335E-2B40-A4BA-887306D094F4}" presName="negativeSpace" presStyleCnt="0"/>
      <dgm:spPr/>
    </dgm:pt>
    <dgm:pt modelId="{4EE5D83A-FC61-3046-B645-D5AD4C9CD6F3}" type="pres">
      <dgm:prSet presAssocID="{D4E6945F-335E-2B40-A4BA-887306D094F4}" presName="childText" presStyleLbl="conFgAcc1" presStyleIdx="1" presStyleCnt="4">
        <dgm:presLayoutVars>
          <dgm:bulletEnabled val="1"/>
        </dgm:presLayoutVars>
      </dgm:prSet>
      <dgm:spPr/>
    </dgm:pt>
    <dgm:pt modelId="{DF5CD5D5-E4A3-934D-885A-96B6C1B51200}" type="pres">
      <dgm:prSet presAssocID="{FC669572-553B-4440-AE1E-7C382D26D27F}" presName="spaceBetweenRectangles" presStyleCnt="0"/>
      <dgm:spPr/>
    </dgm:pt>
    <dgm:pt modelId="{6A101B57-C51C-6E4D-BDC1-5BC21AE1A05B}" type="pres">
      <dgm:prSet presAssocID="{C8D1BF80-80FB-1946-B924-2AFCFDE78C2E}" presName="parentLin" presStyleCnt="0"/>
      <dgm:spPr/>
    </dgm:pt>
    <dgm:pt modelId="{4A7B2D18-6144-4242-9637-767A2C540FAA}" type="pres">
      <dgm:prSet presAssocID="{C8D1BF80-80FB-1946-B924-2AFCFDE78C2E}" presName="parentLeftMargin" presStyleLbl="node1" presStyleIdx="1" presStyleCnt="4"/>
      <dgm:spPr/>
    </dgm:pt>
    <dgm:pt modelId="{B489882C-F1BC-8948-B997-6721CFC00AAC}" type="pres">
      <dgm:prSet presAssocID="{C8D1BF80-80FB-1946-B924-2AFCFDE78C2E}" presName="parentText" presStyleLbl="node1" presStyleIdx="2" presStyleCnt="4">
        <dgm:presLayoutVars>
          <dgm:chMax val="0"/>
          <dgm:bulletEnabled val="1"/>
        </dgm:presLayoutVars>
      </dgm:prSet>
      <dgm:spPr/>
    </dgm:pt>
    <dgm:pt modelId="{E3B3F497-D2B4-6C4A-ACF0-8BA5A7900837}" type="pres">
      <dgm:prSet presAssocID="{C8D1BF80-80FB-1946-B924-2AFCFDE78C2E}" presName="negativeSpace" presStyleCnt="0"/>
      <dgm:spPr/>
    </dgm:pt>
    <dgm:pt modelId="{06F4FBF0-5269-DF4C-BE5A-E117356D874B}" type="pres">
      <dgm:prSet presAssocID="{C8D1BF80-80FB-1946-B924-2AFCFDE78C2E}" presName="childText" presStyleLbl="conFgAcc1" presStyleIdx="2" presStyleCnt="4">
        <dgm:presLayoutVars>
          <dgm:bulletEnabled val="1"/>
        </dgm:presLayoutVars>
      </dgm:prSet>
      <dgm:spPr/>
    </dgm:pt>
    <dgm:pt modelId="{E2648C14-466B-1D4F-BC08-15B96B10CC56}" type="pres">
      <dgm:prSet presAssocID="{62B738E0-E263-6D4A-983C-CE6BD0DFF487}" presName="spaceBetweenRectangles" presStyleCnt="0"/>
      <dgm:spPr/>
    </dgm:pt>
    <dgm:pt modelId="{2F779BE7-34AF-6645-8A0C-E65C73CF3990}" type="pres">
      <dgm:prSet presAssocID="{505498F7-7131-9147-B8C7-93B77C072F73}" presName="parentLin" presStyleCnt="0"/>
      <dgm:spPr/>
    </dgm:pt>
    <dgm:pt modelId="{B13FBB3C-8B92-F047-BCAC-80EA89AF35BF}" type="pres">
      <dgm:prSet presAssocID="{505498F7-7131-9147-B8C7-93B77C072F73}" presName="parentLeftMargin" presStyleLbl="node1" presStyleIdx="2" presStyleCnt="4"/>
      <dgm:spPr/>
    </dgm:pt>
    <dgm:pt modelId="{778CB52B-76A4-384E-A6C7-788533BF9002}" type="pres">
      <dgm:prSet presAssocID="{505498F7-7131-9147-B8C7-93B77C072F73}" presName="parentText" presStyleLbl="node1" presStyleIdx="3" presStyleCnt="4">
        <dgm:presLayoutVars>
          <dgm:chMax val="0"/>
          <dgm:bulletEnabled val="1"/>
        </dgm:presLayoutVars>
      </dgm:prSet>
      <dgm:spPr/>
    </dgm:pt>
    <dgm:pt modelId="{5825C8EC-8B5E-3945-A6FE-6A24EE26068E}" type="pres">
      <dgm:prSet presAssocID="{505498F7-7131-9147-B8C7-93B77C072F73}" presName="negativeSpace" presStyleCnt="0"/>
      <dgm:spPr/>
    </dgm:pt>
    <dgm:pt modelId="{0F199638-8F9B-E64D-8689-A7D9E518B345}" type="pres">
      <dgm:prSet presAssocID="{505498F7-7131-9147-B8C7-93B77C072F73}" presName="childText" presStyleLbl="conFgAcc1" presStyleIdx="3" presStyleCnt="4">
        <dgm:presLayoutVars>
          <dgm:bulletEnabled val="1"/>
        </dgm:presLayoutVars>
      </dgm:prSet>
      <dgm:spPr/>
    </dgm:pt>
  </dgm:ptLst>
  <dgm:cxnLst>
    <dgm:cxn modelId="{C32C6805-15F6-41F9-9662-1C41CE554FCC}" type="presOf" srcId="{A8760429-2002-D341-9F1D-7A2288A7A754}" destId="{EE744AE4-47B9-3348-994D-404C4E823E54}" srcOrd="0" destOrd="0" presId="urn:microsoft.com/office/officeart/2005/8/layout/list1#3"/>
    <dgm:cxn modelId="{404CC105-55FE-C941-ACB2-43C44747E797}" type="presOf" srcId="{F3415594-60FE-494F-A7E7-240BF228A302}" destId="{793DCF56-B280-2F42-9EBE-FF7F43E0BDCB}" srcOrd="0" destOrd="0" presId="urn:microsoft.com/office/officeart/2005/8/layout/list1#3"/>
    <dgm:cxn modelId="{EED67417-9D79-924D-8C14-4DDE284FF1E5}" type="presOf" srcId="{B7364FD9-2242-4F40-8524-0BF51EEA5555}" destId="{06F4FBF0-5269-DF4C-BE5A-E117356D874B}" srcOrd="0" destOrd="1" presId="urn:microsoft.com/office/officeart/2005/8/layout/list1#3"/>
    <dgm:cxn modelId="{DC59A51A-CC5D-D248-A3CD-E830A6E1A113}" type="presOf" srcId="{505498F7-7131-9147-B8C7-93B77C072F73}" destId="{778CB52B-76A4-384E-A6C7-788533BF9002}" srcOrd="1" destOrd="0" presId="urn:microsoft.com/office/officeart/2005/8/layout/list1#3"/>
    <dgm:cxn modelId="{4DEC0A1C-27C6-4EA7-BC6B-45C599D3E451}" type="presOf" srcId="{C8D1BF80-80FB-1946-B924-2AFCFDE78C2E}" destId="{B489882C-F1BC-8948-B997-6721CFC00AAC}" srcOrd="1" destOrd="0" presId="urn:microsoft.com/office/officeart/2005/8/layout/list1#3"/>
    <dgm:cxn modelId="{57989F5F-405D-5E4D-AB6C-40FC47A586C7}" type="presOf" srcId="{540D9255-F07D-CE4C-B236-AF84455B0F16}" destId="{06F4FBF0-5269-DF4C-BE5A-E117356D874B}" srcOrd="0" destOrd="2" presId="urn:microsoft.com/office/officeart/2005/8/layout/list1#3"/>
    <dgm:cxn modelId="{26D64945-A65C-FC4C-9F9A-229EFD0E5048}" type="presOf" srcId="{505498F7-7131-9147-B8C7-93B77C072F73}" destId="{B13FBB3C-8B92-F047-BCAC-80EA89AF35BF}" srcOrd="0" destOrd="0" presId="urn:microsoft.com/office/officeart/2005/8/layout/list1#3"/>
    <dgm:cxn modelId="{73617D4F-E8F3-C242-B2C6-07FF2B05D48C}" type="presOf" srcId="{F3415594-60FE-494F-A7E7-240BF228A302}" destId="{1C49224C-5CA8-7845-9D1B-B38D85765EFD}" srcOrd="1" destOrd="0" presId="urn:microsoft.com/office/officeart/2005/8/layout/list1#3"/>
    <dgm:cxn modelId="{65234557-BA75-984E-AC8B-2F920280A273}" srcId="{C8D1BF80-80FB-1946-B924-2AFCFDE78C2E}" destId="{540D9255-F07D-CE4C-B236-AF84455B0F16}" srcOrd="2" destOrd="0" parTransId="{8FAD71AC-BF15-D84C-A2DE-79B41DBC85AC}" sibTransId="{E3E94B19-D94D-F24D-8C8B-E4B0A3B3A3F8}"/>
    <dgm:cxn modelId="{0467EB7A-F6AC-40DF-B795-46D3D584A827}" srcId="{A8760429-2002-D341-9F1D-7A2288A7A754}" destId="{D4E6945F-335E-2B40-A4BA-887306D094F4}" srcOrd="1" destOrd="0" parTransId="{D1A2F298-39F1-3D43-82C5-1D9DF4B17E89}" sibTransId="{FC669572-553B-4440-AE1E-7C382D26D27F}"/>
    <dgm:cxn modelId="{DD1BEA99-E03C-E549-802E-651D0F854EEB}" srcId="{A8760429-2002-D341-9F1D-7A2288A7A754}" destId="{505498F7-7131-9147-B8C7-93B77C072F73}" srcOrd="3" destOrd="0" parTransId="{3233A14A-FF93-A044-BCC9-6507B6AAF3DB}" sibTransId="{1EAA8356-6341-194D-805F-B9434730F712}"/>
    <dgm:cxn modelId="{14BD3EA0-02B7-4E51-9C84-ACC1CFDC3F62}" type="presOf" srcId="{D4E6945F-335E-2B40-A4BA-887306D094F4}" destId="{68C1E3E1-EF31-3A45-B613-71F216D96594}" srcOrd="0" destOrd="0" presId="urn:microsoft.com/office/officeart/2005/8/layout/list1#3"/>
    <dgm:cxn modelId="{21A5CFB0-C452-4EDD-8B2E-285833B857D4}" type="presOf" srcId="{D4E6945F-335E-2B40-A4BA-887306D094F4}" destId="{F5C7BCEC-85D4-4343-B00A-2014735ED718}" srcOrd="1" destOrd="0" presId="urn:microsoft.com/office/officeart/2005/8/layout/list1#3"/>
    <dgm:cxn modelId="{4B639FB8-BBBF-4E03-AF39-4F86C2DDF08D}" type="presOf" srcId="{C8D1BF80-80FB-1946-B924-2AFCFDE78C2E}" destId="{4A7B2D18-6144-4242-9637-767A2C540FAA}" srcOrd="0" destOrd="0" presId="urn:microsoft.com/office/officeart/2005/8/layout/list1#3"/>
    <dgm:cxn modelId="{5D56A8B9-4539-4358-8E3C-6283E02E6C98}" type="presOf" srcId="{53DDD18C-7B84-104C-A57C-947CA9BD744A}" destId="{06F4FBF0-5269-DF4C-BE5A-E117356D874B}" srcOrd="0" destOrd="0" presId="urn:microsoft.com/office/officeart/2005/8/layout/list1#3"/>
    <dgm:cxn modelId="{C3E3E7BB-2AE7-9A45-83A1-3EC27CC109C8}" srcId="{A8760429-2002-D341-9F1D-7A2288A7A754}" destId="{F3415594-60FE-494F-A7E7-240BF228A302}" srcOrd="0" destOrd="0" parTransId="{FD129C64-8592-9F44-9DB5-E466375D8CC3}" sibTransId="{4D33F807-7296-E74C-B4F0-CC99C150B0FA}"/>
    <dgm:cxn modelId="{ECBE26BD-DB72-6E42-A595-A3220099CAA9}" srcId="{C8D1BF80-80FB-1946-B924-2AFCFDE78C2E}" destId="{B7364FD9-2242-4F40-8524-0BF51EEA5555}" srcOrd="1" destOrd="0" parTransId="{44254A6D-1E38-5544-8D98-6072A482DC02}" sibTransId="{1CCFB841-135A-6748-8795-A7DA93FE7C70}"/>
    <dgm:cxn modelId="{21A5A4D5-F955-4688-900D-923A138992F9}" srcId="{A8760429-2002-D341-9F1D-7A2288A7A754}" destId="{C8D1BF80-80FB-1946-B924-2AFCFDE78C2E}" srcOrd="2" destOrd="0" parTransId="{F96E1750-59D0-B44C-9636-DC3D806A2495}" sibTransId="{62B738E0-E263-6D4A-983C-CE6BD0DFF487}"/>
    <dgm:cxn modelId="{E6011BEE-D76D-456C-91AB-F377B24E3DDD}" srcId="{C8D1BF80-80FB-1946-B924-2AFCFDE78C2E}" destId="{53DDD18C-7B84-104C-A57C-947CA9BD744A}" srcOrd="0" destOrd="0" parTransId="{28EEB1CA-E877-9D40-8DB2-F808CC481105}" sibTransId="{3CC69D64-3E9A-1A47-BB93-9EBE6D5F56FE}"/>
    <dgm:cxn modelId="{D84308F6-9A6D-4295-9DC7-1C938B2D3AB8}" srcId="{D4E6945F-335E-2B40-A4BA-887306D094F4}" destId="{33B378A0-7BC5-A24E-A926-3F3C89E4E616}" srcOrd="0" destOrd="0" parTransId="{6F16E4F3-01B4-404B-8952-5748AB70CE80}" sibTransId="{4D4AA222-14FB-594F-9973-EBDFABE4F951}"/>
    <dgm:cxn modelId="{1A45CEFA-B94B-4F5E-9471-F2CAD8E6829F}" type="presOf" srcId="{33B378A0-7BC5-A24E-A926-3F3C89E4E616}" destId="{4EE5D83A-FC61-3046-B645-D5AD4C9CD6F3}" srcOrd="0" destOrd="0" presId="urn:microsoft.com/office/officeart/2005/8/layout/list1#3"/>
    <dgm:cxn modelId="{F695F8C3-EC3E-FF44-9F06-6170F36C49FB}" type="presParOf" srcId="{EE744AE4-47B9-3348-994D-404C4E823E54}" destId="{EDBAEAB9-7E7B-A443-9BE9-134103510FF8}" srcOrd="0" destOrd="0" presId="urn:microsoft.com/office/officeart/2005/8/layout/list1#3"/>
    <dgm:cxn modelId="{DD218D8E-3D50-BF41-85DE-C3AA88D33B33}" type="presParOf" srcId="{EDBAEAB9-7E7B-A443-9BE9-134103510FF8}" destId="{793DCF56-B280-2F42-9EBE-FF7F43E0BDCB}" srcOrd="0" destOrd="0" presId="urn:microsoft.com/office/officeart/2005/8/layout/list1#3"/>
    <dgm:cxn modelId="{682EDDAB-990F-0F48-8662-06680AEA4594}" type="presParOf" srcId="{EDBAEAB9-7E7B-A443-9BE9-134103510FF8}" destId="{1C49224C-5CA8-7845-9D1B-B38D85765EFD}" srcOrd="1" destOrd="0" presId="urn:microsoft.com/office/officeart/2005/8/layout/list1#3"/>
    <dgm:cxn modelId="{B848E4BA-64A4-2041-BF0C-6168C819FB15}" type="presParOf" srcId="{EE744AE4-47B9-3348-994D-404C4E823E54}" destId="{DCAEFB9D-4A40-BD40-86AB-078D412C8884}" srcOrd="1" destOrd="0" presId="urn:microsoft.com/office/officeart/2005/8/layout/list1#3"/>
    <dgm:cxn modelId="{FBDD85BE-D7AA-5F4F-812D-97C76314D3A9}" type="presParOf" srcId="{EE744AE4-47B9-3348-994D-404C4E823E54}" destId="{DE345488-D422-0643-99D0-EFD8DBBA6B22}" srcOrd="2" destOrd="0" presId="urn:microsoft.com/office/officeart/2005/8/layout/list1#3"/>
    <dgm:cxn modelId="{34CA64A9-AF69-474F-82B1-505220E42604}" type="presParOf" srcId="{EE744AE4-47B9-3348-994D-404C4E823E54}" destId="{E5AE3C4E-AE7F-DD48-BE10-2AD3F00D80B3}" srcOrd="3" destOrd="0" presId="urn:microsoft.com/office/officeart/2005/8/layout/list1#3"/>
    <dgm:cxn modelId="{6D5CFAA0-A4DE-4D2F-85E1-3106641323F9}" type="presParOf" srcId="{EE744AE4-47B9-3348-994D-404C4E823E54}" destId="{B1B09673-1EF8-184A-9DD9-B7B87F63A6F3}" srcOrd="4" destOrd="0" presId="urn:microsoft.com/office/officeart/2005/8/layout/list1#3"/>
    <dgm:cxn modelId="{710187FF-2D28-40C6-AB27-F89C3102221F}" type="presParOf" srcId="{B1B09673-1EF8-184A-9DD9-B7B87F63A6F3}" destId="{68C1E3E1-EF31-3A45-B613-71F216D96594}" srcOrd="0" destOrd="0" presId="urn:microsoft.com/office/officeart/2005/8/layout/list1#3"/>
    <dgm:cxn modelId="{9E5C3BF2-3E4F-4382-AA43-7C197A964C1E}" type="presParOf" srcId="{B1B09673-1EF8-184A-9DD9-B7B87F63A6F3}" destId="{F5C7BCEC-85D4-4343-B00A-2014735ED718}" srcOrd="1" destOrd="0" presId="urn:microsoft.com/office/officeart/2005/8/layout/list1#3"/>
    <dgm:cxn modelId="{3D654299-10A5-42A0-A602-AF0D7F080136}" type="presParOf" srcId="{EE744AE4-47B9-3348-994D-404C4E823E54}" destId="{CFCA87D6-4676-C648-B0D4-0BCC3C654A52}" srcOrd="5" destOrd="0" presId="urn:microsoft.com/office/officeart/2005/8/layout/list1#3"/>
    <dgm:cxn modelId="{0F22B5CB-BEE9-44FE-A448-F6CF651252BE}" type="presParOf" srcId="{EE744AE4-47B9-3348-994D-404C4E823E54}" destId="{4EE5D83A-FC61-3046-B645-D5AD4C9CD6F3}" srcOrd="6" destOrd="0" presId="urn:microsoft.com/office/officeart/2005/8/layout/list1#3"/>
    <dgm:cxn modelId="{6D15D71C-FD39-44E0-997E-DCD4F6C2748F}" type="presParOf" srcId="{EE744AE4-47B9-3348-994D-404C4E823E54}" destId="{DF5CD5D5-E4A3-934D-885A-96B6C1B51200}" srcOrd="7" destOrd="0" presId="urn:microsoft.com/office/officeart/2005/8/layout/list1#3"/>
    <dgm:cxn modelId="{7877FC89-3579-46B6-A333-90310C291D7F}" type="presParOf" srcId="{EE744AE4-47B9-3348-994D-404C4E823E54}" destId="{6A101B57-C51C-6E4D-BDC1-5BC21AE1A05B}" srcOrd="8" destOrd="0" presId="urn:microsoft.com/office/officeart/2005/8/layout/list1#3"/>
    <dgm:cxn modelId="{EF474C98-2DB2-42E4-8A33-C48CA04125AD}" type="presParOf" srcId="{6A101B57-C51C-6E4D-BDC1-5BC21AE1A05B}" destId="{4A7B2D18-6144-4242-9637-767A2C540FAA}" srcOrd="0" destOrd="0" presId="urn:microsoft.com/office/officeart/2005/8/layout/list1#3"/>
    <dgm:cxn modelId="{4C3A20F6-A12C-4025-ADB4-FC638959BA7D}" type="presParOf" srcId="{6A101B57-C51C-6E4D-BDC1-5BC21AE1A05B}" destId="{B489882C-F1BC-8948-B997-6721CFC00AAC}" srcOrd="1" destOrd="0" presId="urn:microsoft.com/office/officeart/2005/8/layout/list1#3"/>
    <dgm:cxn modelId="{8B94283D-76D8-45CE-959C-70D04D68E89F}" type="presParOf" srcId="{EE744AE4-47B9-3348-994D-404C4E823E54}" destId="{E3B3F497-D2B4-6C4A-ACF0-8BA5A7900837}" srcOrd="9" destOrd="0" presId="urn:microsoft.com/office/officeart/2005/8/layout/list1#3"/>
    <dgm:cxn modelId="{7F3E59EE-1B7E-4166-B19E-5728F5EFBC81}" type="presParOf" srcId="{EE744AE4-47B9-3348-994D-404C4E823E54}" destId="{06F4FBF0-5269-DF4C-BE5A-E117356D874B}" srcOrd="10" destOrd="0" presId="urn:microsoft.com/office/officeart/2005/8/layout/list1#3"/>
    <dgm:cxn modelId="{3CC5260B-E799-C14F-9A06-0450B25AD38A}" type="presParOf" srcId="{EE744AE4-47B9-3348-994D-404C4E823E54}" destId="{E2648C14-466B-1D4F-BC08-15B96B10CC56}" srcOrd="11" destOrd="0" presId="urn:microsoft.com/office/officeart/2005/8/layout/list1#3"/>
    <dgm:cxn modelId="{36653763-1D14-044D-967A-8B9F9B33C6D7}" type="presParOf" srcId="{EE744AE4-47B9-3348-994D-404C4E823E54}" destId="{2F779BE7-34AF-6645-8A0C-E65C73CF3990}" srcOrd="12" destOrd="0" presId="urn:microsoft.com/office/officeart/2005/8/layout/list1#3"/>
    <dgm:cxn modelId="{E7E0D47E-517B-AB4D-9B8F-A997AB18438F}" type="presParOf" srcId="{2F779BE7-34AF-6645-8A0C-E65C73CF3990}" destId="{B13FBB3C-8B92-F047-BCAC-80EA89AF35BF}" srcOrd="0" destOrd="0" presId="urn:microsoft.com/office/officeart/2005/8/layout/list1#3"/>
    <dgm:cxn modelId="{00CF1057-7E80-874C-B3BA-C8DF1AAFBA85}" type="presParOf" srcId="{2F779BE7-34AF-6645-8A0C-E65C73CF3990}" destId="{778CB52B-76A4-384E-A6C7-788533BF9002}" srcOrd="1" destOrd="0" presId="urn:microsoft.com/office/officeart/2005/8/layout/list1#3"/>
    <dgm:cxn modelId="{C8ED89E2-F564-8647-B53C-B2B6B802485F}" type="presParOf" srcId="{EE744AE4-47B9-3348-994D-404C4E823E54}" destId="{5825C8EC-8B5E-3945-A6FE-6A24EE26068E}" srcOrd="13" destOrd="0" presId="urn:microsoft.com/office/officeart/2005/8/layout/list1#3"/>
    <dgm:cxn modelId="{729190BC-68FB-434E-84CC-352BD2E58064}" type="presParOf" srcId="{EE744AE4-47B9-3348-994D-404C4E823E54}" destId="{0F199638-8F9B-E64D-8689-A7D9E518B345}" srcOrd="14" destOrd="0" presId="urn:microsoft.com/office/officeart/2005/8/layout/lis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756600" cy="4528702"/>
        <a:chOff x="0" y="0"/>
        <a:chExt cx="5756600" cy="4528702"/>
      </a:xfrm>
    </dsp:grpSpPr>
    <dsp:sp modelId="{DE345488-D422-0643-99D0-EFD8DBBA6B22}">
      <dsp:nvSpPr>
        <dsp:cNvPr id="5" name="矩形 4"/>
        <dsp:cNvSpPr/>
      </dsp:nvSpPr>
      <dsp:spPr bwMode="white">
        <a:xfrm>
          <a:off x="0" y="289291"/>
          <a:ext cx="5756600" cy="453600"/>
        </a:xfrm>
        <a:prstGeom prst="rect">
          <a:avLst/>
        </a:prstGeom>
      </dsp:spPr>
      <dsp:style>
        <a:lnRef idx="2">
          <a:schemeClr val="accent1"/>
        </a:lnRef>
        <a:fillRef idx="1">
          <a:schemeClr val="lt1">
            <a:alpha val="90000"/>
          </a:schemeClr>
        </a:fillRef>
        <a:effectRef idx="0">
          <a:scrgbClr r="0" g="0" b="0"/>
        </a:effectRef>
        <a:fontRef idx="minor"/>
      </dsp:style>
      <dsp:txBody>
        <a:bodyPr lIns="446776" tIns="374904" rIns="446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89291"/>
        <a:ext cx="5756600" cy="453600"/>
      </dsp:txXfrm>
    </dsp:sp>
    <dsp:sp modelId="{1C49224C-5CA8-7845-9D1B-B38D85765EFD}">
      <dsp:nvSpPr>
        <dsp:cNvPr id="4" name="圆角矩形 3"/>
        <dsp:cNvSpPr/>
      </dsp:nvSpPr>
      <dsp:spPr bwMode="white">
        <a:xfrm>
          <a:off x="287830" y="23611"/>
          <a:ext cx="4029620" cy="531360"/>
        </a:xfrm>
        <a:prstGeom prst="roundRect">
          <a:avLst/>
        </a:prstGeom>
      </dsp:spPr>
      <dsp:style>
        <a:lnRef idx="2">
          <a:schemeClr val="lt1"/>
        </a:lnRef>
        <a:fillRef idx="1">
          <a:schemeClr val="accent1"/>
        </a:fillRef>
        <a:effectRef idx="0">
          <a:scrgbClr r="0" g="0" b="0"/>
        </a:effectRef>
        <a:fontRef idx="minor">
          <a:schemeClr val="lt1"/>
        </a:fontRef>
      </dsp:style>
      <dsp:txBody>
        <a:bodyPr lIns="152310" tIns="0" rIns="15231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TW" altLang="en-US" dirty="0">
              <a:latin typeface="微软雅黑" charset="-122"/>
              <a:ea typeface="微软雅黑" charset="-122"/>
            </a:rPr>
            <a:t>队名、作品名称</a:t>
          </a:r>
          <a:r>
            <a:rPr lang="en-US" altLang="zh-TW" dirty="0">
              <a:latin typeface="微软雅黑" charset="-122"/>
              <a:ea typeface="微软雅黑" charset="-122"/>
            </a:rPr>
            <a:t>(1</a:t>
          </a:r>
          <a:r>
            <a:rPr lang="zh-TW" altLang="en-US" dirty="0">
              <a:latin typeface="微软雅黑" charset="-122"/>
              <a:ea typeface="微软雅黑" charset="-122"/>
            </a:rPr>
            <a:t>页</a:t>
          </a:r>
          <a:r>
            <a:rPr lang="en-US" altLang="zh-TW" dirty="0">
              <a:latin typeface="微软雅黑" charset="-122"/>
              <a:ea typeface="微软雅黑" charset="-122"/>
            </a:rPr>
            <a:t>)</a:t>
          </a:r>
          <a:endParaRPr lang="zh-TW" altLang="en-US" dirty="0">
            <a:latin typeface="微软雅黑" charset="-122"/>
            <a:ea typeface="微软雅黑" charset="-122"/>
          </a:endParaRPr>
        </a:p>
      </dsp:txBody>
      <dsp:txXfrm>
        <a:off x="287830" y="23611"/>
        <a:ext cx="4029620" cy="531360"/>
      </dsp:txXfrm>
    </dsp:sp>
    <dsp:sp modelId="{4EE5D83A-FC61-3046-B645-D5AD4C9CD6F3}">
      <dsp:nvSpPr>
        <dsp:cNvPr id="8" name="矩形 7"/>
        <dsp:cNvSpPr/>
      </dsp:nvSpPr>
      <dsp:spPr bwMode="white">
        <a:xfrm>
          <a:off x="0" y="1105771"/>
          <a:ext cx="5756600" cy="78422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446776" tIns="374904" rIns="446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b="0" dirty="0">
              <a:solidFill>
                <a:schemeClr val="dk1"/>
              </a:solidFill>
              <a:latin typeface="微软雅黑" charset="-122"/>
              <a:ea typeface="微软雅黑" charset="-122"/>
            </a:rPr>
            <a:t>应用由来，想解决什么问题</a:t>
          </a:r>
          <a:endParaRPr b="0" dirty="0">
            <a:solidFill>
              <a:schemeClr val="dk1"/>
            </a:solidFill>
            <a:latin typeface="微软雅黑" charset="-122"/>
            <a:ea typeface="微软雅黑" charset="-122"/>
          </a:endParaRPr>
        </a:p>
      </dsp:txBody>
      <dsp:txXfrm>
        <a:off x="0" y="1105771"/>
        <a:ext cx="5756600" cy="784225"/>
      </dsp:txXfrm>
    </dsp:sp>
    <dsp:sp modelId="{F5C7BCEC-85D4-4343-B00A-2014735ED718}">
      <dsp:nvSpPr>
        <dsp:cNvPr id="7" name="圆角矩形 6"/>
        <dsp:cNvSpPr/>
      </dsp:nvSpPr>
      <dsp:spPr bwMode="white">
        <a:xfrm>
          <a:off x="287830" y="840091"/>
          <a:ext cx="4029620" cy="531360"/>
        </a:xfrm>
        <a:prstGeom prst="roundRect">
          <a:avLst/>
        </a:prstGeom>
      </dsp:spPr>
      <dsp:style>
        <a:lnRef idx="2">
          <a:schemeClr val="lt1"/>
        </a:lnRef>
        <a:fillRef idx="1">
          <a:schemeClr val="accent1"/>
        </a:fillRef>
        <a:effectRef idx="0">
          <a:scrgbClr r="0" g="0" b="0"/>
        </a:effectRef>
        <a:fontRef idx="minor">
          <a:schemeClr val="lt1"/>
        </a:fontRef>
      </dsp:style>
      <dsp:txBody>
        <a:bodyPr lIns="152310" tIns="0" rIns="15231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TW" altLang="en-US" dirty="0">
              <a:latin typeface="微软雅黑" charset="-122"/>
              <a:ea typeface="微软雅黑" charset="-122"/>
            </a:rPr>
            <a:t>需求背景动机说明</a:t>
          </a:r>
          <a:r>
            <a:rPr lang="en-US" altLang="zh-TW" dirty="0">
              <a:latin typeface="微软雅黑" charset="-122"/>
              <a:ea typeface="微软雅黑" charset="-122"/>
            </a:rPr>
            <a:t>(1</a:t>
          </a:r>
          <a:r>
            <a:rPr lang="zh-TW" altLang="en-US" dirty="0">
              <a:latin typeface="微软雅黑" charset="-122"/>
              <a:ea typeface="微软雅黑" charset="-122"/>
            </a:rPr>
            <a:t>页</a:t>
          </a:r>
          <a:r>
            <a:rPr lang="en-US" altLang="zh-TW" dirty="0">
              <a:latin typeface="微软雅黑" charset="-122"/>
              <a:ea typeface="微软雅黑" charset="-122"/>
            </a:rPr>
            <a:t>)</a:t>
          </a:r>
          <a:endParaRPr lang="zh-TW" altLang="en-US" dirty="0">
            <a:latin typeface="微软雅黑" charset="-122"/>
            <a:ea typeface="微软雅黑" charset="-122"/>
          </a:endParaRPr>
        </a:p>
      </dsp:txBody>
      <dsp:txXfrm>
        <a:off x="287830" y="840091"/>
        <a:ext cx="4029620" cy="531360"/>
      </dsp:txXfrm>
    </dsp:sp>
    <dsp:sp modelId="{06F4FBF0-5269-DF4C-BE5A-E117356D874B}">
      <dsp:nvSpPr>
        <dsp:cNvPr id="11" name="矩形 10"/>
        <dsp:cNvSpPr/>
      </dsp:nvSpPr>
      <dsp:spPr bwMode="white">
        <a:xfrm>
          <a:off x="0" y="2252876"/>
          <a:ext cx="5756600" cy="143573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446776" tIns="374904" rIns="446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TW" altLang="en-US" dirty="0">
              <a:solidFill>
                <a:schemeClr val="dk1"/>
              </a:solidFill>
              <a:latin typeface="微软雅黑" charset="-122"/>
              <a:ea typeface="微软雅黑" charset="-122"/>
            </a:rPr>
            <a:t>数：说明数据来源与处理方式</a:t>
          </a:r>
          <a:endParaRPr dirty="0">
            <a:solidFill>
              <a:schemeClr val="dk1"/>
            </a:solidFill>
            <a:latin typeface="微软雅黑" charset="-122"/>
            <a:ea typeface="微软雅黑" charset="-122"/>
          </a:endParaRPr>
        </a:p>
        <a:p>
          <a:pPr lvl="1">
            <a:lnSpc>
              <a:spcPct val="100000"/>
            </a:lnSpc>
            <a:spcBef>
              <a:spcPct val="0"/>
            </a:spcBef>
            <a:spcAft>
              <a:spcPct val="15000"/>
            </a:spcAft>
            <a:buChar char="•"/>
          </a:pPr>
          <a:r>
            <a:rPr lang="zh-TW" altLang="en-US" dirty="0">
              <a:solidFill>
                <a:schemeClr val="dk1"/>
              </a:solidFill>
              <a:latin typeface="微软雅黑" charset="-122"/>
              <a:ea typeface="微软雅黑" charset="-122"/>
            </a:rPr>
            <a:t>智：智能方案、</a:t>
          </a:r>
          <a:r>
            <a:rPr lang="en-US" altLang="zh-TW" dirty="0">
              <a:solidFill>
                <a:schemeClr val="dk1"/>
              </a:solidFill>
              <a:latin typeface="微软雅黑" charset="-122"/>
              <a:ea typeface="微软雅黑" charset="-122"/>
            </a:rPr>
            <a:t>AI</a:t>
          </a:r>
          <a:r>
            <a:rPr lang="zh-TW" altLang="en-US" dirty="0">
              <a:solidFill>
                <a:schemeClr val="dk1"/>
              </a:solidFill>
              <a:latin typeface="微软雅黑" charset="-122"/>
              <a:ea typeface="微软雅黑" charset="-122"/>
            </a:rPr>
            <a:t>特色</a:t>
          </a:r>
          <a:endParaRPr dirty="0">
            <a:solidFill>
              <a:schemeClr val="dk1"/>
            </a:solidFill>
            <a:latin typeface="微软雅黑" charset="-122"/>
            <a:ea typeface="微软雅黑" charset="-122"/>
          </a:endParaRPr>
        </a:p>
        <a:p>
          <a:pPr lvl="1">
            <a:lnSpc>
              <a:spcPct val="100000"/>
            </a:lnSpc>
            <a:spcBef>
              <a:spcPct val="0"/>
            </a:spcBef>
            <a:spcAft>
              <a:spcPct val="15000"/>
            </a:spcAft>
            <a:buChar char="•"/>
          </a:pPr>
          <a:r>
            <a:rPr lang="zh-TW" altLang="en-US" dirty="0">
              <a:solidFill>
                <a:schemeClr val="dk1"/>
              </a:solidFill>
              <a:latin typeface="微软雅黑" charset="-122"/>
              <a:ea typeface="微软雅黑" charset="-122"/>
            </a:rPr>
            <a:t>方案整体创新说明</a:t>
          </a:r>
          <a:endParaRPr dirty="0">
            <a:solidFill>
              <a:schemeClr val="dk1"/>
            </a:solidFill>
            <a:latin typeface="微软雅黑" charset="-122"/>
            <a:ea typeface="微软雅黑" charset="-122"/>
          </a:endParaRPr>
        </a:p>
      </dsp:txBody>
      <dsp:txXfrm>
        <a:off x="0" y="2252876"/>
        <a:ext cx="5756600" cy="1435735"/>
      </dsp:txXfrm>
    </dsp:sp>
    <dsp:sp modelId="{B489882C-F1BC-8948-B997-6721CFC00AAC}">
      <dsp:nvSpPr>
        <dsp:cNvPr id="10" name="圆角矩形 9"/>
        <dsp:cNvSpPr/>
      </dsp:nvSpPr>
      <dsp:spPr bwMode="white">
        <a:xfrm>
          <a:off x="287830" y="1987196"/>
          <a:ext cx="4029620" cy="53136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52310" tIns="0" rIns="15231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TW" altLang="en-US" dirty="0">
              <a:latin typeface="微软雅黑" charset="-122"/>
              <a:ea typeface="微软雅黑" charset="-122"/>
            </a:rPr>
            <a:t>数智创新方案说明</a:t>
          </a:r>
          <a:r>
            <a:rPr lang="en-US" altLang="zh-TW" dirty="0">
              <a:latin typeface="微软雅黑" charset="-122"/>
              <a:ea typeface="微软雅黑" charset="-122"/>
            </a:rPr>
            <a:t>(4~5</a:t>
          </a:r>
          <a:r>
            <a:rPr lang="zh-TW" altLang="en-US" dirty="0">
              <a:latin typeface="微软雅黑" charset="-122"/>
              <a:ea typeface="微软雅黑" charset="-122"/>
            </a:rPr>
            <a:t>页</a:t>
          </a:r>
          <a:r>
            <a:rPr lang="en-US" altLang="zh-TW" dirty="0">
              <a:latin typeface="微软雅黑" charset="-122"/>
              <a:ea typeface="微软雅黑" charset="-122"/>
            </a:rPr>
            <a:t>)</a:t>
          </a:r>
          <a:endParaRPr dirty="0">
            <a:latin typeface="微软雅黑" charset="-122"/>
            <a:ea typeface="微软雅黑" charset="-122"/>
          </a:endParaRPr>
        </a:p>
      </dsp:txBody>
      <dsp:txXfrm>
        <a:off x="287830" y="1987196"/>
        <a:ext cx="4029620" cy="531360"/>
      </dsp:txXfrm>
    </dsp:sp>
    <dsp:sp modelId="{0F199638-8F9B-E64D-8689-A7D9E518B345}">
      <dsp:nvSpPr>
        <dsp:cNvPr id="14" name="矩形 13"/>
        <dsp:cNvSpPr/>
      </dsp:nvSpPr>
      <dsp:spPr bwMode="white">
        <a:xfrm>
          <a:off x="0" y="4051491"/>
          <a:ext cx="5756600" cy="453600"/>
        </a:xfrm>
        <a:prstGeom prst="rect">
          <a:avLst/>
        </a:prstGeom>
      </dsp:spPr>
      <dsp:style>
        <a:lnRef idx="2">
          <a:schemeClr val="accent1"/>
        </a:lnRef>
        <a:fillRef idx="1">
          <a:schemeClr val="lt1">
            <a:alpha val="90000"/>
          </a:schemeClr>
        </a:fillRef>
        <a:effectRef idx="0">
          <a:scrgbClr r="0" g="0" b="0"/>
        </a:effectRef>
        <a:fontRef idx="minor"/>
      </dsp:style>
      <dsp:txBody>
        <a:bodyPr lIns="446776" tIns="374904" rIns="44677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4051491"/>
        <a:ext cx="5756600" cy="453600"/>
      </dsp:txXfrm>
    </dsp:sp>
    <dsp:sp modelId="{778CB52B-76A4-384E-A6C7-788533BF9002}">
      <dsp:nvSpPr>
        <dsp:cNvPr id="13" name="圆角矩形 12"/>
        <dsp:cNvSpPr/>
      </dsp:nvSpPr>
      <dsp:spPr bwMode="white">
        <a:xfrm>
          <a:off x="287830" y="3785811"/>
          <a:ext cx="4029620" cy="53136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52310" tIns="0" rIns="15231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15000"/>
            </a:spcAft>
          </a:pPr>
          <a:r>
            <a:rPr lang="zh-TW" altLang="en-US" dirty="0">
              <a:latin typeface="微软雅黑" charset="-122"/>
              <a:ea typeface="微软雅黑" charset="-122"/>
            </a:rPr>
            <a:t>预期效益</a:t>
          </a:r>
          <a:r>
            <a:rPr lang="en-US" altLang="zh-TW" dirty="0">
              <a:latin typeface="微软雅黑" charset="-122"/>
              <a:ea typeface="微软雅黑" charset="-122"/>
            </a:rPr>
            <a:t>(1~2</a:t>
          </a:r>
          <a:r>
            <a:rPr lang="zh-TW" altLang="en-US" dirty="0">
              <a:latin typeface="微软雅黑" charset="-122"/>
              <a:ea typeface="微软雅黑" charset="-122"/>
            </a:rPr>
            <a:t>页</a:t>
          </a:r>
          <a:r>
            <a:rPr lang="en-US" altLang="zh-TW" dirty="0">
              <a:latin typeface="微软雅黑" charset="-122"/>
              <a:ea typeface="微软雅黑" charset="-122"/>
            </a:rPr>
            <a:t>)</a:t>
          </a:r>
          <a:endParaRPr dirty="0">
            <a:latin typeface="微软雅黑" charset="-122"/>
            <a:ea typeface="微软雅黑" charset="-122"/>
          </a:endParaRPr>
        </a:p>
      </dsp:txBody>
      <dsp:txXfrm>
        <a:off x="287830" y="3785811"/>
        <a:ext cx="4029620" cy="531360"/>
      </dsp:txXfrm>
    </dsp:sp>
    <dsp:sp modelId="{793DCF56-B280-2F42-9EBE-FF7F43E0BDCB}">
      <dsp:nvSpPr>
        <dsp:cNvPr id="3" name="矩形 2" hidden="1"/>
        <dsp:cNvSpPr/>
      </dsp:nvSpPr>
      <dsp:spPr>
        <a:xfrm>
          <a:off x="0" y="23611"/>
          <a:ext cx="287830" cy="531360"/>
        </a:xfrm>
        <a:prstGeom prst="rect">
          <a:avLst/>
        </a:prstGeom>
      </dsp:spPr>
      <dsp:txXfrm>
        <a:off x="0" y="23611"/>
        <a:ext cx="287830" cy="531360"/>
      </dsp:txXfrm>
    </dsp:sp>
    <dsp:sp modelId="{68C1E3E1-EF31-3A45-B613-71F216D96594}">
      <dsp:nvSpPr>
        <dsp:cNvPr id="6" name="矩形 5" hidden="1"/>
        <dsp:cNvSpPr/>
      </dsp:nvSpPr>
      <dsp:spPr>
        <a:xfrm>
          <a:off x="0" y="840091"/>
          <a:ext cx="287830" cy="531360"/>
        </a:xfrm>
        <a:prstGeom prst="rect">
          <a:avLst/>
        </a:prstGeom>
      </dsp:spPr>
      <dsp:txXfrm>
        <a:off x="0" y="840091"/>
        <a:ext cx="287830" cy="531360"/>
      </dsp:txXfrm>
    </dsp:sp>
    <dsp:sp modelId="{4A7B2D18-6144-4242-9637-767A2C540FAA}">
      <dsp:nvSpPr>
        <dsp:cNvPr id="9" name="矩形 8" hidden="1"/>
        <dsp:cNvSpPr/>
      </dsp:nvSpPr>
      <dsp:spPr>
        <a:xfrm>
          <a:off x="0" y="1987196"/>
          <a:ext cx="287830" cy="531360"/>
        </a:xfrm>
        <a:prstGeom prst="rect">
          <a:avLst/>
        </a:prstGeom>
      </dsp:spPr>
      <dsp:txXfrm>
        <a:off x="0" y="1987196"/>
        <a:ext cx="287830" cy="531360"/>
      </dsp:txXfrm>
    </dsp:sp>
    <dsp:sp modelId="{B13FBB3C-8B92-F047-BCAC-80EA89AF35BF}">
      <dsp:nvSpPr>
        <dsp:cNvPr id="12" name="矩形 11" hidden="1"/>
        <dsp:cNvSpPr/>
      </dsp:nvSpPr>
      <dsp:spPr>
        <a:xfrm>
          <a:off x="0" y="3785811"/>
          <a:ext cx="287830" cy="531360"/>
        </a:xfrm>
        <a:prstGeom prst="rect">
          <a:avLst/>
        </a:prstGeom>
      </dsp:spPr>
      <dsp:txXfrm>
        <a:off x="0" y="3785811"/>
        <a:ext cx="28783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503B73A9-246A-9341-80FB-710700C0BDDD}" type="slidenum">
              <a:rPr kumimoji="1" lang="zh-TW" altLang="en-US" smtClean="0"/>
            </a:fld>
            <a:endParaRPr kumimoji="1"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5"/>
          </p:nvPr>
        </p:nvSpPr>
        <p:spPr/>
        <p:txBody>
          <a:bodyPr/>
          <a:lstStyle/>
          <a:p>
            <a:fld id="{503B73A9-246A-9341-80FB-710700C0BDDD}" type="slidenum">
              <a:rPr kumimoji="1" lang="zh-TW" altLang="en-US" smtClean="0"/>
            </a:fld>
            <a:endParaRPr kumimoji="1"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503B73A9-246A-9341-80FB-710700C0BDDD}" type="slidenum">
              <a:rPr kumimoji="1" lang="zh-TW" altLang="en-US" smtClean="0"/>
            </a:fld>
            <a:endParaRPr kumimoji="1"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結尾頁">
    <p:bg>
      <p:bgPr>
        <a:solidFill>
          <a:schemeClr val="bg1"/>
        </a:solidFill>
        <a:effectLst/>
      </p:bgPr>
    </p:bg>
    <p:spTree>
      <p:nvGrpSpPr>
        <p:cNvPr id="1" name=""/>
        <p:cNvGrpSpPr/>
        <p:nvPr/>
      </p:nvGrpSpPr>
      <p:grpSpPr>
        <a:xfrm>
          <a:off x="0" y="0"/>
          <a:ext cx="0" cy="0"/>
          <a:chOff x="0" y="0"/>
          <a:chExt cx="0" cy="0"/>
        </a:xfrm>
      </p:grpSpPr>
      <p:pic>
        <p:nvPicPr>
          <p:cNvPr id="6" name="圖片 5" descr="D:\工作區\2022工作區\01_40周年\簡報提案\pic\結尾_藍.jpg結尾_藍"/>
          <p:cNvPicPr>
            <a:picLocks noChangeAspect="1"/>
          </p:cNvPicPr>
          <p:nvPr/>
        </p:nvPicPr>
        <p:blipFill>
          <a:blip r:embed="rId2"/>
          <a:srcRect/>
          <a:stretch>
            <a:fillRect/>
          </a:stretch>
        </p:blipFill>
        <p:spPr>
          <a:xfrm>
            <a:off x="635" y="837"/>
            <a:ext cx="12188190" cy="6855460"/>
          </a:xfrm>
          <a:prstGeom prst="rect">
            <a:avLst/>
          </a:prstGeom>
        </p:spPr>
      </p:pic>
      <p:sp>
        <p:nvSpPr>
          <p:cNvPr id="9" name="標題版面配置區 1"/>
          <p:cNvSpPr>
            <a:spLocks noGrp="1"/>
          </p:cNvSpPr>
          <p:nvPr>
            <p:ph type="title" hasCustomPrompt="1"/>
          </p:nvPr>
        </p:nvSpPr>
        <p:spPr>
          <a:xfrm>
            <a:off x="694730" y="2340000"/>
            <a:ext cx="10800000" cy="1620000"/>
          </a:xfrm>
          <a:prstGeom prst="rect">
            <a:avLst/>
          </a:prstGeom>
        </p:spPr>
        <p:txBody>
          <a:bodyPr vert="horz" lIns="91440" tIns="45720" rIns="91440" bIns="45720" rtlCol="0" anchor="ctr">
            <a:noAutofit/>
          </a:bodyPr>
          <a:lstStyle>
            <a:lvl1pPr algn="ctr">
              <a:defRPr sz="5400" b="1" u="none" strike="noStrike" kern="1200" cap="none" spc="600" normalizeH="0">
                <a:solidFill>
                  <a:schemeClr val="bg1"/>
                </a:solidFill>
                <a:uFillTx/>
                <a:latin typeface="思源黑体 CN Normal" panose="020B0400000000000000" charset="-122"/>
                <a:ea typeface="+mj-ea"/>
              </a:defRPr>
            </a:lvl1pPr>
          </a:lstStyle>
          <a:p>
            <a:r>
              <a:rPr lang="zh-TW" altLang="en-US"/>
              <a:t>按一下以编辑母片标题样式</a:t>
            </a:r>
            <a:endParaRPr lang="zh-TW" altLang="en-US"/>
          </a:p>
        </p:txBody>
      </p:sp>
      <p:sp>
        <p:nvSpPr>
          <p:cNvPr id="10" name="文字版面配置區 9"/>
          <p:cNvSpPr>
            <a:spLocks noGrp="1"/>
          </p:cNvSpPr>
          <p:nvPr>
            <p:ph type="body" idx="1" hasCustomPrompt="1"/>
          </p:nvPr>
        </p:nvSpPr>
        <p:spPr>
          <a:xfrm>
            <a:off x="694730" y="4013835"/>
            <a:ext cx="10800000" cy="659130"/>
          </a:xfrm>
          <a:prstGeom prst="rect">
            <a:avLst/>
          </a:prstGeom>
        </p:spPr>
        <p:txBody>
          <a:bodyPr vert="horz" lIns="91440" tIns="45720" rIns="91440" bIns="45720" rtlCol="0">
            <a:normAutofit/>
          </a:bodyPr>
          <a:lstStyle>
            <a:lvl1pPr algn="ctr">
              <a:defRPr>
                <a:solidFill>
                  <a:schemeClr val="bg1"/>
                </a:solidFill>
              </a:defRPr>
            </a:lvl1pPr>
          </a:lstStyle>
          <a:p>
            <a:pPr lvl="0"/>
            <a:r>
              <a:rPr lang="zh-TW" altLang="en-US"/>
              <a:t>按一下以编辑母片文字样式</a:t>
            </a:r>
            <a:endParaRPr lang="zh-TW" altLang="en-US"/>
          </a:p>
        </p:txBody>
      </p:sp>
      <p:pic>
        <p:nvPicPr>
          <p:cNvPr id="2" name="圖片 1" descr="鼎捷logo反白"/>
          <p:cNvPicPr>
            <a:picLocks noChangeAspect="1"/>
          </p:cNvPicPr>
          <p:nvPr/>
        </p:nvPicPr>
        <p:blipFill>
          <a:blip r:embed="rId3"/>
          <a:stretch>
            <a:fillRect/>
          </a:stretch>
        </p:blipFill>
        <p:spPr>
          <a:xfrm>
            <a:off x="288000" y="180000"/>
            <a:ext cx="1620000" cy="442260"/>
          </a:xfrm>
          <a:prstGeom prst="rect">
            <a:avLst/>
          </a:prstGeom>
        </p:spPr>
      </p:pic>
      <p:pic>
        <p:nvPicPr>
          <p:cNvPr id="8" name="圖片 7" descr="D:\工作區\2022工作區\01_40周年\簡報提案\pic\字與slogan\贏在數字價值簡體反白.png贏在數字價值簡體反白"/>
          <p:cNvPicPr>
            <a:picLocks noChangeAspect="1"/>
          </p:cNvPicPr>
          <p:nvPr/>
        </p:nvPicPr>
        <p:blipFill>
          <a:blip r:embed="rId4"/>
          <a:srcRect/>
          <a:stretch>
            <a:fillRect/>
          </a:stretch>
        </p:blipFill>
        <p:spPr>
          <a:xfrm>
            <a:off x="10080198" y="6570245"/>
            <a:ext cx="1919605" cy="1435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1.xml"/><Relationship Id="rId5" Type="http://schemas.openxmlformats.org/officeDocument/2006/relationships/tags" Target="../tags/tag3.xml"/><Relationship Id="rId4" Type="http://schemas.openxmlformats.org/officeDocument/2006/relationships/image" Target="../media/image12.jpeg"/><Relationship Id="rId3" Type="http://schemas.openxmlformats.org/officeDocument/2006/relationships/tags" Target="../tags/tag2.xml"/><Relationship Id="rId2" Type="http://schemas.openxmlformats.org/officeDocument/2006/relationships/image" Target="../media/image11.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微软雅黑" charset="-122"/>
                <a:ea typeface="微软雅黑" charset="-122"/>
              </a:rPr>
              <a:t>提案内容说明</a:t>
            </a:r>
            <a:endParaRPr lang="zh-TW" altLang="en-US" dirty="0">
              <a:latin typeface="微软雅黑" charset="-122"/>
              <a:ea typeface="微软雅黑"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latin typeface="微软雅黑" charset="-122"/>
                <a:ea typeface="微软雅黑" charset="-122"/>
              </a:rPr>
              <a:t>提案格式规范</a:t>
            </a:r>
            <a:r>
              <a:rPr kumimoji="1" lang="en-US" altLang="zh-TW" dirty="0">
                <a:latin typeface="微软雅黑" charset="-122"/>
                <a:ea typeface="微软雅黑" charset="-122"/>
              </a:rPr>
              <a:t>_</a:t>
            </a:r>
            <a:r>
              <a:rPr kumimoji="1" lang="zh-TW" altLang="en-US" dirty="0">
                <a:latin typeface="微软雅黑" charset="-122"/>
                <a:ea typeface="微软雅黑" charset="-122"/>
              </a:rPr>
              <a:t>学生</a:t>
            </a:r>
            <a:endParaRPr kumimoji="1" lang="zh-TW" altLang="en-US" dirty="0">
              <a:latin typeface="微软雅黑" charset="-122"/>
              <a:ea typeface="微软雅黑" charset="-122"/>
            </a:endParaRPr>
          </a:p>
        </p:txBody>
      </p:sp>
      <p:sp>
        <p:nvSpPr>
          <p:cNvPr id="4" name="文本框 1"/>
          <p:cNvSpPr txBox="1"/>
          <p:nvPr/>
        </p:nvSpPr>
        <p:spPr>
          <a:xfrm>
            <a:off x="828040" y="1563554"/>
            <a:ext cx="4630225" cy="3365345"/>
          </a:xfrm>
          <a:prstGeom prst="rect">
            <a:avLst/>
          </a:prstGeom>
          <a:noFill/>
        </p:spPr>
        <p:txBody>
          <a:bodyPr wrap="square" rtlCol="0" anchor="t">
            <a:spAutoFit/>
          </a:bodyPr>
          <a:lstStyle/>
          <a:p>
            <a:pPr marL="342900" indent="-342900">
              <a:lnSpc>
                <a:spcPct val="150000"/>
              </a:lnSpc>
              <a:buFont typeface="+mj-lt"/>
              <a:buAutoNum type="arabicPeriod"/>
            </a:pPr>
            <a:r>
              <a:rPr kumimoji="1" lang="zh-TW" altLang="en-US" dirty="0">
                <a:latin typeface="微软雅黑" charset="-122"/>
                <a:ea typeface="微软雅黑" charset="-122"/>
                <a:sym typeface="+mn-ea"/>
              </a:rPr>
              <a:t>以</a:t>
            </a:r>
            <a:r>
              <a:rPr kumimoji="1" lang="en-GB" altLang="zh-TW" b="1" dirty="0">
                <a:solidFill>
                  <a:srgbClr val="0070C0"/>
                </a:solidFill>
                <a:latin typeface="微软雅黑" charset="-122"/>
                <a:ea typeface="微软雅黑" charset="-122"/>
                <a:sym typeface="+mn-ea"/>
              </a:rPr>
              <a:t>PTT</a:t>
            </a:r>
            <a:r>
              <a:rPr kumimoji="1" lang="zh-TW" altLang="en-US" dirty="0">
                <a:latin typeface="微软雅黑" charset="-122"/>
                <a:ea typeface="微软雅黑" charset="-122"/>
                <a:sym typeface="+mn-ea"/>
              </a:rPr>
              <a:t>格式交件，页数最多</a:t>
            </a:r>
            <a:r>
              <a:rPr kumimoji="1" lang="en-US" altLang="zh-TW" b="1" dirty="0">
                <a:solidFill>
                  <a:srgbClr val="0070C0"/>
                </a:solidFill>
                <a:latin typeface="微软雅黑" charset="-122"/>
                <a:ea typeface="微软雅黑" charset="-122"/>
                <a:sym typeface="+mn-ea"/>
              </a:rPr>
              <a:t>10</a:t>
            </a:r>
            <a:r>
              <a:rPr kumimoji="1" lang="zh-TW" altLang="en-US" b="1" dirty="0">
                <a:solidFill>
                  <a:srgbClr val="0070C0"/>
                </a:solidFill>
                <a:latin typeface="微软雅黑" charset="-122"/>
                <a:ea typeface="微软雅黑" charset="-122"/>
                <a:sym typeface="+mn-ea"/>
              </a:rPr>
              <a:t>页</a:t>
            </a:r>
            <a:r>
              <a:rPr kumimoji="1" lang="en-US" altLang="zh-TW" b="1" dirty="0">
                <a:solidFill>
                  <a:srgbClr val="0070C0"/>
                </a:solidFill>
                <a:latin typeface="微软雅黑" charset="-122"/>
                <a:ea typeface="微软雅黑" charset="-122"/>
                <a:sym typeface="+mn-ea"/>
              </a:rPr>
              <a:t>(</a:t>
            </a:r>
            <a:r>
              <a:rPr kumimoji="1" lang="zh-TW" altLang="en-US" b="1" dirty="0">
                <a:solidFill>
                  <a:srgbClr val="0070C0"/>
                </a:solidFill>
                <a:latin typeface="微软雅黑" charset="-122"/>
                <a:ea typeface="微软雅黑" charset="-122"/>
                <a:sym typeface="+mn-ea"/>
              </a:rPr>
              <a:t>含首页与结束页</a:t>
            </a:r>
            <a:r>
              <a:rPr kumimoji="1" lang="en-US" altLang="zh-TW" b="1" dirty="0">
                <a:solidFill>
                  <a:srgbClr val="0070C0"/>
                </a:solidFill>
                <a:latin typeface="微软雅黑" charset="-122"/>
                <a:ea typeface="微软雅黑" charset="-122"/>
                <a:sym typeface="+mn-ea"/>
              </a:rPr>
              <a:t>)</a:t>
            </a:r>
            <a:endParaRPr kumimoji="1" lang="en-US" altLang="zh-TW" b="1" dirty="0">
              <a:solidFill>
                <a:srgbClr val="0070C0"/>
              </a:solidFill>
              <a:latin typeface="微软雅黑" charset="-122"/>
              <a:ea typeface="微软雅黑" charset="-122"/>
              <a:sym typeface="+mn-ea"/>
            </a:endParaRPr>
          </a:p>
          <a:p>
            <a:pPr marL="342900" indent="-342900">
              <a:lnSpc>
                <a:spcPct val="150000"/>
              </a:lnSpc>
              <a:buFont typeface="+mj-lt"/>
              <a:buAutoNum type="arabicPeriod"/>
            </a:pPr>
            <a:r>
              <a:rPr kumimoji="1" lang="zh-TW" altLang="en-US" dirty="0">
                <a:solidFill>
                  <a:srgbClr val="FF0000"/>
                </a:solidFill>
                <a:latin typeface="微软雅黑" charset="-122"/>
                <a:ea typeface="微软雅黑" charset="-122"/>
                <a:sym typeface="+mn-ea"/>
              </a:rPr>
              <a:t>提案文件必须依据提案格式规范制作不符合格式则直接取消报名资格</a:t>
            </a:r>
            <a:endParaRPr kumimoji="1" lang="en-US" altLang="zh-TW" dirty="0">
              <a:solidFill>
                <a:srgbClr val="FF0000"/>
              </a:solidFill>
              <a:latin typeface="微软雅黑" charset="-122"/>
              <a:ea typeface="微软雅黑" charset="-122"/>
              <a:sym typeface="+mn-ea"/>
            </a:endParaRPr>
          </a:p>
          <a:p>
            <a:pPr marL="342900" indent="-342900">
              <a:lnSpc>
                <a:spcPct val="150000"/>
              </a:lnSpc>
              <a:buFont typeface="+mj-lt"/>
              <a:buAutoNum type="arabicPeriod"/>
            </a:pPr>
            <a:r>
              <a:rPr kumimoji="1" lang="zh-TW" altLang="en-US" dirty="0">
                <a:latin typeface="微软雅黑" charset="-122"/>
                <a:ea typeface="微软雅黑" charset="-122"/>
                <a:sym typeface="+mn-ea"/>
              </a:rPr>
              <a:t>内容可添加</a:t>
            </a:r>
            <a:r>
              <a:rPr kumimoji="1" lang="zh-TW" altLang="en-US" b="1" dirty="0">
                <a:solidFill>
                  <a:srgbClr val="0070C0"/>
                </a:solidFill>
                <a:latin typeface="微软雅黑" charset="-122"/>
                <a:ea typeface="微软雅黑" charset="-122"/>
                <a:sym typeface="+mn-ea"/>
              </a:rPr>
              <a:t>示意画面</a:t>
            </a:r>
            <a:r>
              <a:rPr kumimoji="1" lang="zh-TW" altLang="en-US" dirty="0">
                <a:latin typeface="微软雅黑" charset="-122"/>
                <a:ea typeface="微软雅黑" charset="-122"/>
                <a:sym typeface="+mn-ea"/>
              </a:rPr>
              <a:t>，让提案更加生动具体</a:t>
            </a:r>
            <a:endParaRPr kumimoji="1" lang="en-US" altLang="zh-TW" dirty="0">
              <a:latin typeface="微软雅黑" charset="-122"/>
              <a:ea typeface="微软雅黑" charset="-122"/>
              <a:sym typeface="+mn-ea"/>
            </a:endParaRPr>
          </a:p>
          <a:p>
            <a:pPr marL="342900" indent="-342900">
              <a:lnSpc>
                <a:spcPct val="150000"/>
              </a:lnSpc>
              <a:buFont typeface="+mj-lt"/>
              <a:buAutoNum type="arabicPeriod"/>
            </a:pPr>
            <a:r>
              <a:rPr kumimoji="1" lang="zh-TW" altLang="en-US" dirty="0">
                <a:solidFill>
                  <a:srgbClr val="FF0000"/>
                </a:solidFill>
                <a:latin typeface="微软雅黑" charset="-122"/>
                <a:ea typeface="微软雅黑" charset="-122"/>
                <a:sym typeface="+mn-ea"/>
              </a:rPr>
              <a:t>提案文件内不可出现任何关于学校名称、指导老师等相关信息</a:t>
            </a:r>
            <a:endParaRPr kumimoji="1" lang="zh-TW" altLang="en-US" dirty="0">
              <a:solidFill>
                <a:srgbClr val="FF0000"/>
              </a:solidFill>
              <a:latin typeface="微软雅黑" charset="-122"/>
              <a:ea typeface="微软雅黑" charset="-122"/>
              <a:sym typeface="+mn-ea"/>
            </a:endParaRPr>
          </a:p>
        </p:txBody>
      </p:sp>
      <p:graphicFrame>
        <p:nvGraphicFramePr>
          <p:cNvPr id="5" name="資料庫圖表 4"/>
          <p:cNvGraphicFramePr/>
          <p:nvPr/>
        </p:nvGraphicFramePr>
        <p:xfrm>
          <a:off x="5718091" y="1968457"/>
          <a:ext cx="5756600" cy="45287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文字方塊 5"/>
          <p:cNvSpPr txBox="1"/>
          <p:nvPr/>
        </p:nvSpPr>
        <p:spPr>
          <a:xfrm>
            <a:off x="5718091" y="1563554"/>
            <a:ext cx="1710690" cy="398780"/>
          </a:xfrm>
          <a:prstGeom prst="rect">
            <a:avLst/>
          </a:prstGeom>
          <a:noFill/>
        </p:spPr>
        <p:txBody>
          <a:bodyPr wrap="none" rtlCol="0">
            <a:spAutoFit/>
          </a:bodyPr>
          <a:lstStyle/>
          <a:p>
            <a:r>
              <a:rPr kumimoji="1" lang="zh-TW" altLang="en-US" sz="2000" b="1" dirty="0">
                <a:latin typeface="微软雅黑" charset="-122"/>
                <a:ea typeface="微软雅黑" charset="-122"/>
              </a:rPr>
              <a:t>提案格式规范</a:t>
            </a:r>
            <a:endParaRPr kumimoji="1" lang="zh-TW" altLang="en-US" sz="2000" b="1" dirty="0">
              <a:latin typeface="微软雅黑" charset="-122"/>
              <a:ea typeface="微软雅黑"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1"/>
          <a:stretch>
            <a:fillRect/>
          </a:stretch>
        </p:blipFill>
        <p:spPr>
          <a:xfrm>
            <a:off x="658838" y="1583691"/>
            <a:ext cx="7641706" cy="5069357"/>
          </a:xfrm>
          <a:prstGeom prst="rect">
            <a:avLst/>
          </a:prstGeom>
        </p:spPr>
      </p:pic>
      <p:sp>
        <p:nvSpPr>
          <p:cNvPr id="4" name="矩形 3"/>
          <p:cNvSpPr/>
          <p:nvPr/>
        </p:nvSpPr>
        <p:spPr>
          <a:xfrm>
            <a:off x="851338" y="1583691"/>
            <a:ext cx="7323083" cy="23661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微软雅黑" charset="-122"/>
              <a:ea typeface="微软雅黑" charset="-122"/>
            </a:endParaRPr>
          </a:p>
        </p:txBody>
      </p:sp>
      <p:sp>
        <p:nvSpPr>
          <p:cNvPr id="10" name="圓角矩形圖說文字 9"/>
          <p:cNvSpPr/>
          <p:nvPr/>
        </p:nvSpPr>
        <p:spPr>
          <a:xfrm>
            <a:off x="9037891" y="2909363"/>
            <a:ext cx="2661859" cy="3483553"/>
          </a:xfrm>
          <a:prstGeom prst="wedgeRoundRectCallout">
            <a:avLst>
              <a:gd name="adj1" fmla="val -65622"/>
              <a:gd name="adj2" fmla="val -810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l"/>
            </a:pPr>
            <a:r>
              <a:rPr kumimoji="1" lang="zh-TW" altLang="en-US" dirty="0">
                <a:latin typeface="微软雅黑" charset="-122"/>
                <a:ea typeface="微软雅黑" charset="-122"/>
              </a:rPr>
              <a:t>说明发想出这个应用的背景</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你</a:t>
            </a:r>
            <a:r>
              <a:rPr kumimoji="1" lang="zh-TW" altLang="en-US" b="1" dirty="0">
                <a:solidFill>
                  <a:srgbClr val="FF0000"/>
                </a:solidFill>
                <a:latin typeface="微软雅黑" charset="-122"/>
                <a:ea typeface="微软雅黑" charset="-122"/>
              </a:rPr>
              <a:t>看到了什么问题</a:t>
            </a:r>
            <a:endParaRPr kumimoji="1" lang="en-US" altLang="zh-TW" b="1" dirty="0">
              <a:solidFill>
                <a:srgbClr val="FF0000"/>
              </a:solidFill>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为什么这个问题需要被解决</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CN" altLang="en-US" dirty="0">
                <a:latin typeface="微软雅黑" charset="-122"/>
                <a:ea typeface="微软雅黑" charset="-122"/>
              </a:rPr>
              <a:t>解决</a:t>
            </a:r>
            <a:r>
              <a:rPr kumimoji="1" lang="zh-CN" altLang="en-US" b="1" dirty="0">
                <a:solidFill>
                  <a:srgbClr val="FF0000"/>
                </a:solidFill>
                <a:latin typeface="微软雅黑" charset="-122"/>
                <a:ea typeface="微软雅黑" charset="-122"/>
              </a:rPr>
              <a:t>办法是什么？</a:t>
            </a:r>
            <a:endParaRPr kumimoji="1" lang="en-US" altLang="zh-TW" b="1" dirty="0">
              <a:solidFill>
                <a:srgbClr val="FF0000"/>
              </a:solidFill>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以及你希望</a:t>
            </a:r>
            <a:r>
              <a:rPr kumimoji="1" lang="zh-TW" altLang="en-US" b="1" dirty="0">
                <a:solidFill>
                  <a:srgbClr val="FF0000"/>
                </a:solidFill>
                <a:latin typeface="微软雅黑" charset="-122"/>
                <a:ea typeface="微软雅黑" charset="-122"/>
              </a:rPr>
              <a:t>解决后的目标</a:t>
            </a:r>
            <a:endParaRPr kumimoji="1" lang="zh-TW" altLang="en-US" b="1" dirty="0">
              <a:solidFill>
                <a:srgbClr val="FF0000"/>
              </a:solidFill>
              <a:latin typeface="微软雅黑" charset="-122"/>
              <a:ea typeface="微软雅黑" charset="-122"/>
            </a:endParaRPr>
          </a:p>
        </p:txBody>
      </p:sp>
      <p:sp>
        <p:nvSpPr>
          <p:cNvPr id="5" name="標題 1"/>
          <p:cNvSpPr txBox="1"/>
          <p:nvPr/>
        </p:nvSpPr>
        <p:spPr>
          <a:xfrm>
            <a:off x="539750" y="720090"/>
            <a:ext cx="11160000" cy="720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TW" altLang="en-US" sz="3200" b="1" i="0" u="none" strike="noStrike" kern="1200" cap="none" spc="200" normalizeH="0" baseline="0" noProof="1" dirty="0">
                <a:solidFill>
                  <a:srgbClr val="41B6E7"/>
                </a:solidFill>
                <a:uFillTx/>
                <a:latin typeface="+mj-lt"/>
                <a:ea typeface="+mj-ea"/>
                <a:cs typeface="+mj-cs"/>
                <a:sym typeface="+mn-ea"/>
              </a:defRPr>
            </a:lvl1pPr>
          </a:lstStyle>
          <a:p>
            <a:r>
              <a:rPr kumimoji="1" lang="zh-TW" altLang="en-US" dirty="0">
                <a:latin typeface="微软雅黑" charset="-122"/>
                <a:ea typeface="微软雅黑" charset="-122"/>
              </a:rPr>
              <a:t>需求背景示范</a:t>
            </a:r>
            <a:endParaRPr kumimoji="1" lang="zh-CN" altLang="en-US" dirty="0">
              <a:latin typeface="微软雅黑" charset="-122"/>
              <a:ea typeface="微软雅黑"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latin typeface="微软雅黑" charset="-122"/>
                <a:ea typeface="微软雅黑" charset="-122"/>
              </a:rPr>
              <a:t>数智创新方案说明示范，数</a:t>
            </a:r>
            <a:endParaRPr kumimoji="1" lang="zh-TW" altLang="en-US" dirty="0">
              <a:latin typeface="微软雅黑" charset="-122"/>
              <a:ea typeface="微软雅黑" charset="-122"/>
            </a:endParaRPr>
          </a:p>
        </p:txBody>
      </p:sp>
      <p:pic>
        <p:nvPicPr>
          <p:cNvPr id="3" name="圖片 2"/>
          <p:cNvPicPr>
            <a:picLocks noChangeAspect="1"/>
          </p:cNvPicPr>
          <p:nvPr/>
        </p:nvPicPr>
        <p:blipFill>
          <a:blip r:embed="rId1"/>
          <a:stretch>
            <a:fillRect/>
          </a:stretch>
        </p:blipFill>
        <p:spPr>
          <a:xfrm>
            <a:off x="539751" y="2239699"/>
            <a:ext cx="4273064" cy="2378602"/>
          </a:xfrm>
          <a:prstGeom prst="rect">
            <a:avLst/>
          </a:prstGeom>
        </p:spPr>
      </p:pic>
      <p:sp>
        <p:nvSpPr>
          <p:cNvPr id="7" name="文字方塊 6"/>
          <p:cNvSpPr txBox="1"/>
          <p:nvPr/>
        </p:nvSpPr>
        <p:spPr>
          <a:xfrm>
            <a:off x="539750" y="4596557"/>
            <a:ext cx="4273064" cy="646331"/>
          </a:xfrm>
          <a:prstGeom prst="rect">
            <a:avLst/>
          </a:prstGeom>
          <a:noFill/>
        </p:spPr>
        <p:txBody>
          <a:bodyPr wrap="square" rtlCol="0">
            <a:spAutoFit/>
          </a:bodyPr>
          <a:lstStyle/>
          <a:p>
            <a:pPr marL="285750" indent="-285750">
              <a:buFont typeface="Arial" panose="020B0604020202090204" pitchFamily="34" charset="0"/>
              <a:buChar char="•"/>
            </a:pPr>
            <a:r>
              <a:rPr kumimoji="1" lang="zh-TW" altLang="en-US" dirty="0">
                <a:latin typeface="微软雅黑" charset="-122"/>
                <a:ea typeface="微软雅黑" charset="-122"/>
              </a:rPr>
              <a:t>说明这个应用可能会用到的数据有哪些，以及这些数据的取得来源和方式</a:t>
            </a:r>
            <a:endParaRPr kumimoji="1" lang="zh-TW" altLang="en-US" dirty="0">
              <a:latin typeface="微软雅黑" charset="-122"/>
              <a:ea typeface="微软雅黑" charset="-122"/>
            </a:endParaRPr>
          </a:p>
        </p:txBody>
      </p:sp>
      <p:sp>
        <p:nvSpPr>
          <p:cNvPr id="9" name="文字方塊 8"/>
          <p:cNvSpPr txBox="1"/>
          <p:nvPr/>
        </p:nvSpPr>
        <p:spPr>
          <a:xfrm>
            <a:off x="8627166" y="2239699"/>
            <a:ext cx="3328572" cy="646331"/>
          </a:xfrm>
          <a:prstGeom prst="rect">
            <a:avLst/>
          </a:prstGeom>
          <a:noFill/>
        </p:spPr>
        <p:txBody>
          <a:bodyPr wrap="square" rtlCol="0">
            <a:spAutoFit/>
          </a:bodyPr>
          <a:lstStyle/>
          <a:p>
            <a:pPr marL="285750" indent="-285750">
              <a:buFont typeface="Arial" panose="020B0604020202090204" pitchFamily="34" charset="0"/>
              <a:buChar char="•"/>
            </a:pPr>
            <a:r>
              <a:rPr kumimoji="1" lang="zh-TW" altLang="en-US" dirty="0">
                <a:latin typeface="微软雅黑" charset="-122"/>
                <a:ea typeface="微软雅黑" charset="-122"/>
              </a:rPr>
              <a:t>概述数据取得后的预计处理方式和应用初步规划架构</a:t>
            </a:r>
            <a:endParaRPr kumimoji="1" lang="zh-TW" altLang="en-US" dirty="0">
              <a:latin typeface="微软雅黑" charset="-122"/>
              <a:ea typeface="微软雅黑" charset="-122"/>
            </a:endParaRPr>
          </a:p>
        </p:txBody>
      </p:sp>
      <p:grpSp>
        <p:nvGrpSpPr>
          <p:cNvPr id="11" name="群組 10"/>
          <p:cNvGrpSpPr/>
          <p:nvPr/>
        </p:nvGrpSpPr>
        <p:grpSpPr>
          <a:xfrm>
            <a:off x="5655924" y="2239699"/>
            <a:ext cx="2730486" cy="4146294"/>
            <a:chOff x="6119750" y="1636807"/>
            <a:chExt cx="2730486" cy="4146294"/>
          </a:xfrm>
        </p:grpSpPr>
        <p:pic>
          <p:nvPicPr>
            <p:cNvPr id="8" name="圖片 7"/>
            <p:cNvPicPr>
              <a:picLocks noChangeAspect="1"/>
            </p:cNvPicPr>
            <p:nvPr/>
          </p:nvPicPr>
          <p:blipFill>
            <a:blip r:embed="rId2"/>
            <a:stretch>
              <a:fillRect/>
            </a:stretch>
          </p:blipFill>
          <p:spPr>
            <a:xfrm>
              <a:off x="6119750" y="1636807"/>
              <a:ext cx="2730486" cy="4146294"/>
            </a:xfrm>
            <a:prstGeom prst="rect">
              <a:avLst/>
            </a:prstGeom>
          </p:spPr>
        </p:pic>
        <p:sp>
          <p:nvSpPr>
            <p:cNvPr id="10" name="矩形 9"/>
            <p:cNvSpPr/>
            <p:nvPr/>
          </p:nvSpPr>
          <p:spPr>
            <a:xfrm>
              <a:off x="7540487" y="2826108"/>
              <a:ext cx="1192696" cy="602892"/>
            </a:xfrm>
            <a:prstGeom prst="rect">
              <a:avLst/>
            </a:prstGeom>
            <a:solidFill>
              <a:srgbClr val="F4F8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atin typeface="微软雅黑" charset="-122"/>
                <a:ea typeface="微软雅黑" charset="-122"/>
              </a:endParaRPr>
            </a:p>
          </p:txBody>
        </p:sp>
      </p:grpSp>
      <p:sp>
        <p:nvSpPr>
          <p:cNvPr id="13" name="文字方塊 12"/>
          <p:cNvSpPr txBox="1"/>
          <p:nvPr/>
        </p:nvSpPr>
        <p:spPr>
          <a:xfrm>
            <a:off x="539750" y="1568945"/>
            <a:ext cx="5899961" cy="369332"/>
          </a:xfrm>
          <a:prstGeom prst="rect">
            <a:avLst/>
          </a:prstGeom>
          <a:noFill/>
        </p:spPr>
        <p:txBody>
          <a:bodyPr wrap="square">
            <a:spAutoFit/>
          </a:bodyPr>
          <a:lstStyle/>
          <a:p>
            <a:r>
              <a:rPr kumimoji="1" lang="zh-TW" altLang="en-US" b="1" dirty="0">
                <a:solidFill>
                  <a:srgbClr val="0070C0"/>
                </a:solidFill>
                <a:latin typeface="微软雅黑" charset="-122"/>
                <a:ea typeface="微软雅黑" charset="-122"/>
              </a:rPr>
              <a:t>描述这个应用所需要取得的数据来源与处理方式</a:t>
            </a:r>
            <a:endParaRPr kumimoji="1" lang="en-US" altLang="zh-TW" b="1" dirty="0">
              <a:solidFill>
                <a:srgbClr val="0070C0"/>
              </a:solidFill>
              <a:latin typeface="微软雅黑" charset="-122"/>
              <a:ea typeface="微软雅黑"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latin typeface="微软雅黑" charset="-122"/>
                <a:ea typeface="微软雅黑" charset="-122"/>
              </a:rPr>
              <a:t>数智创新方案说明示范，智</a:t>
            </a:r>
            <a:endParaRPr kumimoji="1" lang="zh-TW" altLang="en-US" dirty="0">
              <a:latin typeface="微软雅黑" charset="-122"/>
              <a:ea typeface="微软雅黑" charset="-122"/>
            </a:endParaRPr>
          </a:p>
        </p:txBody>
      </p:sp>
      <p:sp>
        <p:nvSpPr>
          <p:cNvPr id="4" name="文字方塊 3"/>
          <p:cNvSpPr txBox="1"/>
          <p:nvPr/>
        </p:nvSpPr>
        <p:spPr>
          <a:xfrm>
            <a:off x="539750" y="1568945"/>
            <a:ext cx="8113920" cy="646331"/>
          </a:xfrm>
          <a:prstGeom prst="rect">
            <a:avLst/>
          </a:prstGeom>
          <a:noFill/>
        </p:spPr>
        <p:txBody>
          <a:bodyPr wrap="square">
            <a:spAutoFit/>
          </a:bodyPr>
          <a:lstStyle/>
          <a:p>
            <a:r>
              <a:rPr kumimoji="1" lang="zh-TW" altLang="en-US" b="1" dirty="0">
                <a:solidFill>
                  <a:srgbClr val="0070C0"/>
                </a:solidFill>
                <a:latin typeface="微软雅黑" charset="-122"/>
                <a:ea typeface="微软雅黑" charset="-122"/>
              </a:rPr>
              <a:t>智能方案与</a:t>
            </a:r>
            <a:r>
              <a:rPr kumimoji="1" lang="en-US" altLang="zh-TW" b="1" dirty="0">
                <a:solidFill>
                  <a:srgbClr val="0070C0"/>
                </a:solidFill>
                <a:latin typeface="微软雅黑" charset="-122"/>
                <a:ea typeface="微软雅黑" charset="-122"/>
              </a:rPr>
              <a:t>AI</a:t>
            </a:r>
            <a:r>
              <a:rPr kumimoji="1" lang="zh-TW" altLang="en-US" b="1" dirty="0">
                <a:solidFill>
                  <a:srgbClr val="0070C0"/>
                </a:solidFill>
                <a:latin typeface="微软雅黑" charset="-122"/>
                <a:ea typeface="微软雅黑" charset="-122"/>
              </a:rPr>
              <a:t>特色</a:t>
            </a:r>
            <a:endParaRPr kumimoji="1" lang="en-US" altLang="zh-TW" b="1" dirty="0">
              <a:solidFill>
                <a:srgbClr val="0070C0"/>
              </a:solidFill>
              <a:latin typeface="微软雅黑" charset="-122"/>
              <a:ea typeface="微软雅黑" charset="-122"/>
            </a:endParaRPr>
          </a:p>
          <a:p>
            <a:r>
              <a:rPr kumimoji="1" lang="zh-TW" altLang="en-US" b="1" dirty="0">
                <a:solidFill>
                  <a:srgbClr val="0070C0"/>
                </a:solidFill>
                <a:latin typeface="微软雅黑" charset="-122"/>
                <a:ea typeface="微软雅黑" charset="-122"/>
              </a:rPr>
              <a:t>无论是传统智能模型或者生成式</a:t>
            </a:r>
            <a:r>
              <a:rPr kumimoji="1" lang="en-US" altLang="zh-TW" b="1" dirty="0">
                <a:solidFill>
                  <a:srgbClr val="0070C0"/>
                </a:solidFill>
                <a:latin typeface="微软雅黑" charset="-122"/>
                <a:ea typeface="微软雅黑" charset="-122"/>
              </a:rPr>
              <a:t>ai</a:t>
            </a:r>
            <a:r>
              <a:rPr kumimoji="1" lang="zh-TW" altLang="en-US" b="1" dirty="0">
                <a:solidFill>
                  <a:srgbClr val="0070C0"/>
                </a:solidFill>
                <a:latin typeface="微软雅黑" charset="-122"/>
                <a:ea typeface="微软雅黑" charset="-122"/>
              </a:rPr>
              <a:t>，都可</a:t>
            </a:r>
            <a:r>
              <a:rPr kumimoji="1" lang="zh-CN" altLang="en-US" b="1" dirty="0">
                <a:solidFill>
                  <a:srgbClr val="0070C0"/>
                </a:solidFill>
                <a:latin typeface="微软雅黑" charset="-122"/>
                <a:ea typeface="微软雅黑" charset="-122"/>
              </a:rPr>
              <a:t>作为</a:t>
            </a:r>
            <a:r>
              <a:rPr kumimoji="1" lang="zh-TW" altLang="en-US" b="1" dirty="0">
                <a:solidFill>
                  <a:srgbClr val="0070C0"/>
                </a:solidFill>
                <a:latin typeface="微软雅黑" charset="-122"/>
                <a:ea typeface="微软雅黑" charset="-122"/>
              </a:rPr>
              <a:t>应用智能创新体现</a:t>
            </a:r>
            <a:endParaRPr kumimoji="1" lang="en-US" altLang="zh-TW" b="1" dirty="0">
              <a:solidFill>
                <a:srgbClr val="0070C0"/>
              </a:solidFill>
              <a:latin typeface="微软雅黑" charset="-122"/>
              <a:ea typeface="微软雅黑" charset="-122"/>
            </a:endParaRPr>
          </a:p>
        </p:txBody>
      </p:sp>
      <p:pic>
        <p:nvPicPr>
          <p:cNvPr id="5" name="圖片 4"/>
          <p:cNvPicPr>
            <a:picLocks noChangeAspect="1"/>
          </p:cNvPicPr>
          <p:nvPr/>
        </p:nvPicPr>
        <p:blipFill>
          <a:blip r:embed="rId1"/>
          <a:stretch>
            <a:fillRect/>
          </a:stretch>
        </p:blipFill>
        <p:spPr>
          <a:xfrm>
            <a:off x="539750" y="2594160"/>
            <a:ext cx="5688772" cy="3215433"/>
          </a:xfrm>
          <a:prstGeom prst="rect">
            <a:avLst/>
          </a:prstGeom>
        </p:spPr>
      </p:pic>
      <p:pic>
        <p:nvPicPr>
          <p:cNvPr id="7" name="圖片 6"/>
          <p:cNvPicPr>
            <a:picLocks noChangeAspect="1"/>
          </p:cNvPicPr>
          <p:nvPr/>
        </p:nvPicPr>
        <p:blipFill>
          <a:blip r:embed="rId2"/>
          <a:stretch>
            <a:fillRect/>
          </a:stretch>
        </p:blipFill>
        <p:spPr>
          <a:xfrm>
            <a:off x="6577507" y="2430000"/>
            <a:ext cx="5276106" cy="35437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latin typeface="微软雅黑" charset="-122"/>
                <a:ea typeface="微软雅黑" charset="-122"/>
              </a:rPr>
              <a:t>数智创新方案说明示范</a:t>
            </a:r>
            <a:endParaRPr kumimoji="1" lang="zh-TW" altLang="en-US" dirty="0">
              <a:latin typeface="微软雅黑" charset="-122"/>
              <a:ea typeface="微软雅黑" charset="-122"/>
            </a:endParaRPr>
          </a:p>
        </p:txBody>
      </p:sp>
      <p:sp>
        <p:nvSpPr>
          <p:cNvPr id="4" name="文字方塊 3"/>
          <p:cNvSpPr txBox="1"/>
          <p:nvPr/>
        </p:nvSpPr>
        <p:spPr>
          <a:xfrm>
            <a:off x="539750" y="1568945"/>
            <a:ext cx="2358887" cy="369332"/>
          </a:xfrm>
          <a:prstGeom prst="rect">
            <a:avLst/>
          </a:prstGeom>
          <a:noFill/>
        </p:spPr>
        <p:txBody>
          <a:bodyPr wrap="square">
            <a:spAutoFit/>
          </a:bodyPr>
          <a:lstStyle/>
          <a:p>
            <a:r>
              <a:rPr kumimoji="1" lang="zh-TW" altLang="en-US" b="1" dirty="0">
                <a:solidFill>
                  <a:srgbClr val="0070C0"/>
                </a:solidFill>
                <a:latin typeface="微软雅黑" charset="-122"/>
                <a:ea typeface="微软雅黑" charset="-122"/>
              </a:rPr>
              <a:t>整体创新说明</a:t>
            </a:r>
            <a:endParaRPr kumimoji="1" lang="zh-TW" altLang="en-US" b="1" dirty="0">
              <a:solidFill>
                <a:srgbClr val="0070C0"/>
              </a:solidFill>
              <a:latin typeface="微软雅黑" charset="-122"/>
              <a:ea typeface="微软雅黑" charset="-122"/>
            </a:endParaRPr>
          </a:p>
        </p:txBody>
      </p:sp>
      <p:pic>
        <p:nvPicPr>
          <p:cNvPr id="5" name="圖片 4"/>
          <p:cNvPicPr>
            <a:picLocks noChangeAspect="1"/>
          </p:cNvPicPr>
          <p:nvPr/>
        </p:nvPicPr>
        <p:blipFill>
          <a:blip r:embed="rId1"/>
          <a:stretch>
            <a:fillRect/>
          </a:stretch>
        </p:blipFill>
        <p:spPr>
          <a:xfrm>
            <a:off x="3927350" y="2066061"/>
            <a:ext cx="7772400" cy="4344771"/>
          </a:xfrm>
          <a:prstGeom prst="rect">
            <a:avLst/>
          </a:prstGeom>
        </p:spPr>
      </p:pic>
      <p:sp>
        <p:nvSpPr>
          <p:cNvPr id="6" name="圓角矩形圖說文字 5"/>
          <p:cNvSpPr/>
          <p:nvPr/>
        </p:nvSpPr>
        <p:spPr>
          <a:xfrm>
            <a:off x="169724" y="2066061"/>
            <a:ext cx="3511524" cy="2709820"/>
          </a:xfrm>
          <a:prstGeom prst="wedgeRoundRectCallout">
            <a:avLst>
              <a:gd name="adj1" fmla="val 53443"/>
              <a:gd name="adj2" fmla="val 8002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l"/>
            </a:pPr>
            <a:r>
              <a:rPr kumimoji="1" lang="zh-TW" altLang="en-US" dirty="0">
                <a:latin typeface="微软雅黑" charset="-122"/>
                <a:ea typeface="微软雅黑" charset="-122"/>
              </a:rPr>
              <a:t>说明你的应用有何特殊之处</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和现行外面的方案有何不同</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融合了数据、智能后的创新亮点在哪</a:t>
            </a:r>
            <a:endParaRPr kumimoji="1" lang="zh-TW" altLang="en-US" dirty="0">
              <a:latin typeface="微软雅黑" charset="-122"/>
              <a:ea typeface="微软雅黑"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latin typeface="微软雅黑" charset="-122"/>
                <a:ea typeface="微软雅黑" charset="-122"/>
              </a:rPr>
              <a:t>预期效益示范</a:t>
            </a:r>
            <a:endParaRPr kumimoji="1" lang="zh-TW" altLang="en-US" dirty="0">
              <a:latin typeface="微软雅黑" charset="-122"/>
              <a:ea typeface="微软雅黑" charset="-122"/>
            </a:endParaRPr>
          </a:p>
        </p:txBody>
      </p:sp>
      <p:pic>
        <p:nvPicPr>
          <p:cNvPr id="4" name="圖片 3"/>
          <p:cNvPicPr>
            <a:picLocks noChangeAspect="1"/>
          </p:cNvPicPr>
          <p:nvPr/>
        </p:nvPicPr>
        <p:blipFill>
          <a:blip r:embed="rId1"/>
          <a:stretch>
            <a:fillRect/>
          </a:stretch>
        </p:blipFill>
        <p:spPr>
          <a:xfrm>
            <a:off x="287502" y="1981200"/>
            <a:ext cx="9148856" cy="4412973"/>
          </a:xfrm>
          <a:prstGeom prst="rect">
            <a:avLst/>
          </a:prstGeom>
        </p:spPr>
      </p:pic>
      <p:sp>
        <p:nvSpPr>
          <p:cNvPr id="5" name="圓角矩形圖說文字 4"/>
          <p:cNvSpPr/>
          <p:nvPr/>
        </p:nvSpPr>
        <p:spPr>
          <a:xfrm>
            <a:off x="6252514" y="829376"/>
            <a:ext cx="5711687" cy="1762538"/>
          </a:xfrm>
          <a:prstGeom prst="wedgeRoundRectCallout">
            <a:avLst>
              <a:gd name="adj1" fmla="val 3599"/>
              <a:gd name="adj2" fmla="val 616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Wingdings" panose="05000000000000000000" pitchFamily="2" charset="2"/>
              <a:buChar char="l"/>
            </a:pPr>
            <a:r>
              <a:rPr kumimoji="1" lang="zh-TW" altLang="en-US" dirty="0">
                <a:latin typeface="微软雅黑" charset="-122"/>
                <a:ea typeface="微软雅黑" charset="-122"/>
              </a:rPr>
              <a:t>说明此应用的预期效益</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效益可针对个人、团队、组织、社会、国家、世界来阐述</a:t>
            </a:r>
            <a:endParaRPr kumimoji="1" lang="en-US" altLang="zh-TW" dirty="0">
              <a:latin typeface="微软雅黑" charset="-122"/>
              <a:ea typeface="微软雅黑" charset="-122"/>
            </a:endParaRPr>
          </a:p>
          <a:p>
            <a:pPr marL="285750" indent="-285750">
              <a:buFont typeface="Wingdings" panose="05000000000000000000" pitchFamily="2" charset="2"/>
              <a:buChar char="l"/>
            </a:pPr>
            <a:r>
              <a:rPr kumimoji="1" lang="zh-TW" altLang="en-US" dirty="0">
                <a:latin typeface="微软雅黑" charset="-122"/>
                <a:ea typeface="微软雅黑" charset="-122"/>
              </a:rPr>
              <a:t>效益涵盖的维度大小并非评分标准，而是端看效益的前后差异是否真的</a:t>
            </a:r>
            <a:r>
              <a:rPr kumimoji="1" lang="zh-TW" altLang="en-US" b="1" dirty="0">
                <a:solidFill>
                  <a:srgbClr val="FF0000"/>
                </a:solidFill>
                <a:latin typeface="微软雅黑" charset="-122"/>
                <a:ea typeface="微软雅黑" charset="-122"/>
              </a:rPr>
              <a:t>有解决原始的问题和达到预期的目标</a:t>
            </a:r>
            <a:endParaRPr kumimoji="1" lang="zh-TW" altLang="en-US" b="1" dirty="0">
              <a:solidFill>
                <a:srgbClr val="FF0000"/>
              </a:solidFill>
              <a:latin typeface="微软雅黑" charset="-122"/>
              <a:ea typeface="微软雅黑"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603633" y="159399"/>
            <a:ext cx="4113754" cy="1620000"/>
          </a:xfrm>
        </p:spPr>
        <p:txBody>
          <a:bodyPr/>
          <a:lstStyle/>
          <a:p>
            <a:r>
              <a:rPr lang="zh-CN" altLang="en-US" dirty="0"/>
              <a:t>报名</a:t>
            </a:r>
            <a:r>
              <a:rPr lang="zh-CN" altLang="en-US" dirty="0"/>
              <a:t>扫码</a:t>
            </a:r>
            <a:endParaRPr lang="zh-CN" altLang="en-US" dirty="0"/>
          </a:p>
        </p:txBody>
      </p:sp>
      <p:pic>
        <p:nvPicPr>
          <p:cNvPr id="2" name="图片 1"/>
          <p:cNvPicPr>
            <a:picLocks noChangeAspect="1"/>
          </p:cNvPicPr>
          <p:nvPr>
            <p:custDataLst>
              <p:tags r:id="rId1"/>
            </p:custDataLst>
          </p:nvPr>
        </p:nvPicPr>
        <p:blipFill>
          <a:blip r:embed="rId2"/>
          <a:stretch>
            <a:fillRect/>
          </a:stretch>
        </p:blipFill>
        <p:spPr>
          <a:xfrm>
            <a:off x="2058670" y="2675573"/>
            <a:ext cx="3202305" cy="320230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436485" y="2056765"/>
            <a:ext cx="3507740" cy="4439920"/>
          </a:xfrm>
          <a:prstGeom prst="rect">
            <a:avLst/>
          </a:prstGeom>
        </p:spPr>
      </p:pic>
      <p:sp>
        <p:nvSpPr>
          <p:cNvPr id="4" name="標題 5"/>
          <p:cNvSpPr>
            <a:spLocks noGrp="1"/>
          </p:cNvSpPr>
          <p:nvPr>
            <p:custDataLst>
              <p:tags r:id="rId5"/>
            </p:custDataLst>
          </p:nvPr>
        </p:nvSpPr>
        <p:spPr>
          <a:xfrm>
            <a:off x="6830318" y="159399"/>
            <a:ext cx="4113754" cy="162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u="none" strike="noStrike" kern="1200" cap="none" spc="600" normalizeH="0">
                <a:solidFill>
                  <a:schemeClr val="bg1"/>
                </a:solidFill>
                <a:uFillTx/>
                <a:latin typeface="思源黑体 CN Normal" panose="020B0400000000000000" charset="-122"/>
                <a:ea typeface="+mj-ea"/>
                <a:cs typeface="+mj-cs"/>
              </a:defRPr>
            </a:lvl1pPr>
          </a:lstStyle>
          <a:p>
            <a:r>
              <a:rPr lang="zh-CN" altLang="en-US" dirty="0"/>
              <a:t>交流</a:t>
            </a:r>
            <a:r>
              <a:rPr lang="zh-CN" altLang="en-US" dirty="0"/>
              <a:t>社群</a:t>
            </a:r>
            <a:endParaRPr lang="zh-CN" altLang="en-US" dirty="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YTZiNzUwYjUzZDYwN2RlYWY5ZTgxMDc1NTlhZDVhZjIifQ=="/>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Words>
  <Application>WPS 演示</Application>
  <PresentationFormat>宽屏</PresentationFormat>
  <Paragraphs>50</Paragraphs>
  <Slides>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宋体</vt:lpstr>
      <vt:lpstr>Wingdings</vt:lpstr>
      <vt:lpstr>Calibri</vt:lpstr>
      <vt:lpstr>Helvetica Neue</vt:lpstr>
      <vt:lpstr>汉仪书宋二KW</vt:lpstr>
      <vt:lpstr>微软雅黑</vt:lpstr>
      <vt:lpstr>汉仪旗黑</vt:lpstr>
      <vt:lpstr>宋体</vt:lpstr>
      <vt:lpstr>Arial Unicode MS</vt:lpstr>
      <vt:lpstr>思源黑体 CN Normal</vt:lpstr>
      <vt:lpstr>汉仪中黑KW</vt:lpstr>
      <vt:lpstr>PMingLiU</vt:lpstr>
      <vt:lpstr>宋体-繁</vt:lpstr>
      <vt:lpstr>WPS</vt:lpstr>
      <vt:lpstr>提案内容说明</vt:lpstr>
      <vt:lpstr>提案格式规范_学生</vt:lpstr>
      <vt:lpstr>PowerPoint 演示文稿</vt:lpstr>
      <vt:lpstr>数智创新方案说明示范，数</vt:lpstr>
      <vt:lpstr>数智创新方案说明示范，智</vt:lpstr>
      <vt:lpstr>数智创新方案说明示范</vt:lpstr>
      <vt:lpstr>预期效益示范</vt:lpstr>
      <vt:lpstr>报名扫码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Oike</cp:lastModifiedBy>
  <cp:revision>9</cp:revision>
  <dcterms:created xsi:type="dcterms:W3CDTF">2024-08-23T09:07:52Z</dcterms:created>
  <dcterms:modified xsi:type="dcterms:W3CDTF">2024-08-23T09:07:52Z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2052-6.9.0.8865</vt:lpwstr>
  </property>
  <property fmtid="{D5CDD505-2E9C-101B-9397-08002B2CF9AE}" pid="3" name="ICV">
    <vt:lpwstr>ECA3E2909055D9B79C50C866275D2289_41</vt:lpwstr>
  </property>
</Properties>
</file>